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270" r:id="rId6"/>
    <p:sldId id="267" r:id="rId7"/>
    <p:sldId id="309" r:id="rId8"/>
    <p:sldId id="298" r:id="rId9"/>
    <p:sldId id="259" r:id="rId10"/>
    <p:sldId id="31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66CCFF"/>
    <a:srgbClr val="00CCFF"/>
    <a:srgbClr val="99CC00"/>
    <a:srgbClr val="0099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E9DD20-1FEE-4AA5-90A7-4DD40D08B3BE}" v="8" dt="2023-11-22T16:33:39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Bloem" userId="120205f8-b7c3-44c8-872f-00fc1f63a223" providerId="ADAL" clId="{D1E9DD20-1FEE-4AA5-90A7-4DD40D08B3BE}"/>
    <pc:docChg chg="custSel addSld delSld modSld sldOrd">
      <pc:chgData name="Stephanie Bloem" userId="120205f8-b7c3-44c8-872f-00fc1f63a223" providerId="ADAL" clId="{D1E9DD20-1FEE-4AA5-90A7-4DD40D08B3BE}" dt="2023-11-27T14:22:06.545" v="1248" actId="20577"/>
      <pc:docMkLst>
        <pc:docMk/>
      </pc:docMkLst>
      <pc:sldChg chg="addSp delSp modSp mod">
        <pc:chgData name="Stephanie Bloem" userId="120205f8-b7c3-44c8-872f-00fc1f63a223" providerId="ADAL" clId="{D1E9DD20-1FEE-4AA5-90A7-4DD40D08B3BE}" dt="2023-11-22T16:02:07.798" v="129" actId="14100"/>
        <pc:sldMkLst>
          <pc:docMk/>
          <pc:sldMk cId="1050853781" sldId="257"/>
        </pc:sldMkLst>
        <pc:spChg chg="add del mod">
          <ac:chgData name="Stephanie Bloem" userId="120205f8-b7c3-44c8-872f-00fc1f63a223" providerId="ADAL" clId="{D1E9DD20-1FEE-4AA5-90A7-4DD40D08B3BE}" dt="2023-11-22T15:54:37.094" v="1" actId="931"/>
          <ac:spMkLst>
            <pc:docMk/>
            <pc:sldMk cId="1050853781" sldId="257"/>
            <ac:spMk id="3" creationId="{8D0D8F1F-430A-2964-C5A7-C5B4140A4CE6}"/>
          </ac:spMkLst>
        </pc:spChg>
        <pc:spChg chg="mod">
          <ac:chgData name="Stephanie Bloem" userId="120205f8-b7c3-44c8-872f-00fc1f63a223" providerId="ADAL" clId="{D1E9DD20-1FEE-4AA5-90A7-4DD40D08B3BE}" dt="2023-11-22T16:02:07.798" v="129" actId="14100"/>
          <ac:spMkLst>
            <pc:docMk/>
            <pc:sldMk cId="1050853781" sldId="257"/>
            <ac:spMk id="4" creationId="{874554DB-57E8-CEEC-4E27-0870D46B1A2D}"/>
          </ac:spMkLst>
        </pc:spChg>
        <pc:spChg chg="mod">
          <ac:chgData name="Stephanie Bloem" userId="120205f8-b7c3-44c8-872f-00fc1f63a223" providerId="ADAL" clId="{D1E9DD20-1FEE-4AA5-90A7-4DD40D08B3BE}" dt="2023-11-22T15:56:32.037" v="10" actId="207"/>
          <ac:spMkLst>
            <pc:docMk/>
            <pc:sldMk cId="1050853781" sldId="257"/>
            <ac:spMk id="7" creationId="{F4F7EFB8-A806-C5BB-52FB-157298DB5707}"/>
          </ac:spMkLst>
        </pc:spChg>
        <pc:picChg chg="add mod">
          <ac:chgData name="Stephanie Bloem" userId="120205f8-b7c3-44c8-872f-00fc1f63a223" providerId="ADAL" clId="{D1E9DD20-1FEE-4AA5-90A7-4DD40D08B3BE}" dt="2023-11-22T16:02:02.976" v="128" actId="1076"/>
          <ac:picMkLst>
            <pc:docMk/>
            <pc:sldMk cId="1050853781" sldId="257"/>
            <ac:picMk id="6" creationId="{90C4C704-CD72-C01A-84DE-846792EA5EBE}"/>
          </ac:picMkLst>
        </pc:picChg>
        <pc:picChg chg="del">
          <ac:chgData name="Stephanie Bloem" userId="120205f8-b7c3-44c8-872f-00fc1f63a223" providerId="ADAL" clId="{D1E9DD20-1FEE-4AA5-90A7-4DD40D08B3BE}" dt="2023-11-22T15:53:57.087" v="0" actId="478"/>
          <ac:picMkLst>
            <pc:docMk/>
            <pc:sldMk cId="1050853781" sldId="257"/>
            <ac:picMk id="8" creationId="{DF2D14FA-8872-44CA-6FB9-514332BC7A87}"/>
          </ac:picMkLst>
        </pc:picChg>
      </pc:sldChg>
      <pc:sldChg chg="add del">
        <pc:chgData name="Stephanie Bloem" userId="120205f8-b7c3-44c8-872f-00fc1f63a223" providerId="ADAL" clId="{D1E9DD20-1FEE-4AA5-90A7-4DD40D08B3BE}" dt="2023-11-22T16:08:58.151" v="191" actId="47"/>
        <pc:sldMkLst>
          <pc:docMk/>
          <pc:sldMk cId="2142303729" sldId="258"/>
        </pc:sldMkLst>
      </pc:sldChg>
      <pc:sldChg chg="modSp add mod">
        <pc:chgData name="Stephanie Bloem" userId="120205f8-b7c3-44c8-872f-00fc1f63a223" providerId="ADAL" clId="{D1E9DD20-1FEE-4AA5-90A7-4DD40D08B3BE}" dt="2023-11-22T16:35:33.033" v="909" actId="5793"/>
        <pc:sldMkLst>
          <pc:docMk/>
          <pc:sldMk cId="3339033532" sldId="259"/>
        </pc:sldMkLst>
        <pc:spChg chg="mod">
          <ac:chgData name="Stephanie Bloem" userId="120205f8-b7c3-44c8-872f-00fc1f63a223" providerId="ADAL" clId="{D1E9DD20-1FEE-4AA5-90A7-4DD40D08B3BE}" dt="2023-11-22T16:33:32.894" v="881"/>
          <ac:spMkLst>
            <pc:docMk/>
            <pc:sldMk cId="3339033532" sldId="259"/>
            <ac:spMk id="2" creationId="{FFB5BA47-AC48-84A4-38F1-4EAF0A2AA0A9}"/>
          </ac:spMkLst>
        </pc:spChg>
        <pc:spChg chg="mod">
          <ac:chgData name="Stephanie Bloem" userId="120205f8-b7c3-44c8-872f-00fc1f63a223" providerId="ADAL" clId="{D1E9DD20-1FEE-4AA5-90A7-4DD40D08B3BE}" dt="2023-11-22T16:35:33.033" v="909" actId="5793"/>
          <ac:spMkLst>
            <pc:docMk/>
            <pc:sldMk cId="3339033532" sldId="259"/>
            <ac:spMk id="3" creationId="{D2D0BF7B-511D-7EB4-3F4F-30BA517B161F}"/>
          </ac:spMkLst>
        </pc:spChg>
      </pc:sldChg>
      <pc:sldChg chg="modSp mod">
        <pc:chgData name="Stephanie Bloem" userId="120205f8-b7c3-44c8-872f-00fc1f63a223" providerId="ADAL" clId="{D1E9DD20-1FEE-4AA5-90A7-4DD40D08B3BE}" dt="2023-11-22T16:01:37.565" v="111" actId="1076"/>
        <pc:sldMkLst>
          <pc:docMk/>
          <pc:sldMk cId="3382296643" sldId="267"/>
        </pc:sldMkLst>
        <pc:spChg chg="mod">
          <ac:chgData name="Stephanie Bloem" userId="120205f8-b7c3-44c8-872f-00fc1f63a223" providerId="ADAL" clId="{D1E9DD20-1FEE-4AA5-90A7-4DD40D08B3BE}" dt="2023-11-22T16:01:37.565" v="111" actId="1076"/>
          <ac:spMkLst>
            <pc:docMk/>
            <pc:sldMk cId="3382296643" sldId="267"/>
            <ac:spMk id="2" creationId="{9CE15B58-6FFB-1623-1578-ECBAA9A45D02}"/>
          </ac:spMkLst>
        </pc:spChg>
      </pc:sldChg>
      <pc:sldChg chg="modSp mod ord">
        <pc:chgData name="Stephanie Bloem" userId="120205f8-b7c3-44c8-872f-00fc1f63a223" providerId="ADAL" clId="{D1E9DD20-1FEE-4AA5-90A7-4DD40D08B3BE}" dt="2023-11-22T16:34:48.643" v="907" actId="20577"/>
        <pc:sldMkLst>
          <pc:docMk/>
          <pc:sldMk cId="3779361369" sldId="270"/>
        </pc:sldMkLst>
        <pc:spChg chg="mod">
          <ac:chgData name="Stephanie Bloem" userId="120205f8-b7c3-44c8-872f-00fc1f63a223" providerId="ADAL" clId="{D1E9DD20-1FEE-4AA5-90A7-4DD40D08B3BE}" dt="2023-11-22T16:04:16.702" v="172" actId="20577"/>
          <ac:spMkLst>
            <pc:docMk/>
            <pc:sldMk cId="3779361369" sldId="270"/>
            <ac:spMk id="3" creationId="{5A964CE8-FE09-9948-C8F9-C192FBB245B2}"/>
          </ac:spMkLst>
        </pc:spChg>
        <pc:graphicFrameChg chg="mod modGraphic">
          <ac:chgData name="Stephanie Bloem" userId="120205f8-b7c3-44c8-872f-00fc1f63a223" providerId="ADAL" clId="{D1E9DD20-1FEE-4AA5-90A7-4DD40D08B3BE}" dt="2023-11-22T16:34:48.643" v="907" actId="20577"/>
          <ac:graphicFrameMkLst>
            <pc:docMk/>
            <pc:sldMk cId="3779361369" sldId="270"/>
            <ac:graphicFrameMk id="4" creationId="{99EF9342-7ADB-54A6-152A-998BD1902FB4}"/>
          </ac:graphicFrameMkLst>
        </pc:graphicFrameChg>
      </pc:sldChg>
      <pc:sldChg chg="del">
        <pc:chgData name="Stephanie Bloem" userId="120205f8-b7c3-44c8-872f-00fc1f63a223" providerId="ADAL" clId="{D1E9DD20-1FEE-4AA5-90A7-4DD40D08B3BE}" dt="2023-11-22T16:06:25.465" v="180" actId="47"/>
        <pc:sldMkLst>
          <pc:docMk/>
          <pc:sldMk cId="2984554930" sldId="284"/>
        </pc:sldMkLst>
      </pc:sldChg>
      <pc:sldChg chg="add del">
        <pc:chgData name="Stephanie Bloem" userId="120205f8-b7c3-44c8-872f-00fc1f63a223" providerId="ADAL" clId="{D1E9DD20-1FEE-4AA5-90A7-4DD40D08B3BE}" dt="2023-11-22T16:26:46.884" v="756" actId="47"/>
        <pc:sldMkLst>
          <pc:docMk/>
          <pc:sldMk cId="3440097807" sldId="296"/>
        </pc:sldMkLst>
      </pc:sldChg>
      <pc:sldChg chg="modSp del mod">
        <pc:chgData name="Stephanie Bloem" userId="120205f8-b7c3-44c8-872f-00fc1f63a223" providerId="ADAL" clId="{D1E9DD20-1FEE-4AA5-90A7-4DD40D08B3BE}" dt="2023-11-22T16:01:26.112" v="110" actId="2696"/>
        <pc:sldMkLst>
          <pc:docMk/>
          <pc:sldMk cId="3122152906" sldId="297"/>
        </pc:sldMkLst>
        <pc:spChg chg="mod">
          <ac:chgData name="Stephanie Bloem" userId="120205f8-b7c3-44c8-872f-00fc1f63a223" providerId="ADAL" clId="{D1E9DD20-1FEE-4AA5-90A7-4DD40D08B3BE}" dt="2023-11-22T16:00:10.759" v="109" actId="20577"/>
          <ac:spMkLst>
            <pc:docMk/>
            <pc:sldMk cId="3122152906" sldId="297"/>
            <ac:spMk id="4" creationId="{874554DB-57E8-CEEC-4E27-0870D46B1A2D}"/>
          </ac:spMkLst>
        </pc:spChg>
      </pc:sldChg>
      <pc:sldChg chg="modSp add mod">
        <pc:chgData name="Stephanie Bloem" userId="120205f8-b7c3-44c8-872f-00fc1f63a223" providerId="ADAL" clId="{D1E9DD20-1FEE-4AA5-90A7-4DD40D08B3BE}" dt="2023-11-22T16:33:23.473" v="880"/>
        <pc:sldMkLst>
          <pc:docMk/>
          <pc:sldMk cId="1316231784" sldId="298"/>
        </pc:sldMkLst>
        <pc:spChg chg="mod">
          <ac:chgData name="Stephanie Bloem" userId="120205f8-b7c3-44c8-872f-00fc1f63a223" providerId="ADAL" clId="{D1E9DD20-1FEE-4AA5-90A7-4DD40D08B3BE}" dt="2023-11-22T16:33:23.473" v="880"/>
          <ac:spMkLst>
            <pc:docMk/>
            <pc:sldMk cId="1316231784" sldId="298"/>
            <ac:spMk id="2" creationId="{FFB5BA47-AC48-84A4-38F1-4EAF0A2AA0A9}"/>
          </ac:spMkLst>
        </pc:spChg>
        <pc:spChg chg="mod">
          <ac:chgData name="Stephanie Bloem" userId="120205f8-b7c3-44c8-872f-00fc1f63a223" providerId="ADAL" clId="{D1E9DD20-1FEE-4AA5-90A7-4DD40D08B3BE}" dt="2023-11-22T16:18:35.602" v="368" actId="113"/>
          <ac:spMkLst>
            <pc:docMk/>
            <pc:sldMk cId="1316231784" sldId="298"/>
            <ac:spMk id="3" creationId="{D2D0BF7B-511D-7EB4-3F4F-30BA517B161F}"/>
          </ac:spMkLst>
        </pc:spChg>
      </pc:sldChg>
      <pc:sldChg chg="del">
        <pc:chgData name="Stephanie Bloem" userId="120205f8-b7c3-44c8-872f-00fc1f63a223" providerId="ADAL" clId="{D1E9DD20-1FEE-4AA5-90A7-4DD40D08B3BE}" dt="2023-11-22T16:06:24.457" v="179" actId="47"/>
        <pc:sldMkLst>
          <pc:docMk/>
          <pc:sldMk cId="388798051" sldId="299"/>
        </pc:sldMkLst>
      </pc:sldChg>
      <pc:sldChg chg="del">
        <pc:chgData name="Stephanie Bloem" userId="120205f8-b7c3-44c8-872f-00fc1f63a223" providerId="ADAL" clId="{D1E9DD20-1FEE-4AA5-90A7-4DD40D08B3BE}" dt="2023-11-22T16:06:26.465" v="181" actId="47"/>
        <pc:sldMkLst>
          <pc:docMk/>
          <pc:sldMk cId="1617701861" sldId="300"/>
        </pc:sldMkLst>
      </pc:sldChg>
      <pc:sldChg chg="del">
        <pc:chgData name="Stephanie Bloem" userId="120205f8-b7c3-44c8-872f-00fc1f63a223" providerId="ADAL" clId="{D1E9DD20-1FEE-4AA5-90A7-4DD40D08B3BE}" dt="2023-11-22T16:06:33.601" v="189" actId="47"/>
        <pc:sldMkLst>
          <pc:docMk/>
          <pc:sldMk cId="2957343360" sldId="301"/>
        </pc:sldMkLst>
      </pc:sldChg>
      <pc:sldChg chg="del">
        <pc:chgData name="Stephanie Bloem" userId="120205f8-b7c3-44c8-872f-00fc1f63a223" providerId="ADAL" clId="{D1E9DD20-1FEE-4AA5-90A7-4DD40D08B3BE}" dt="2023-11-22T16:06:31.319" v="186" actId="47"/>
        <pc:sldMkLst>
          <pc:docMk/>
          <pc:sldMk cId="3682570295" sldId="302"/>
        </pc:sldMkLst>
      </pc:sldChg>
      <pc:sldChg chg="del">
        <pc:chgData name="Stephanie Bloem" userId="120205f8-b7c3-44c8-872f-00fc1f63a223" providerId="ADAL" clId="{D1E9DD20-1FEE-4AA5-90A7-4DD40D08B3BE}" dt="2023-11-22T16:06:30.130" v="185" actId="47"/>
        <pc:sldMkLst>
          <pc:docMk/>
          <pc:sldMk cId="3249979600" sldId="303"/>
        </pc:sldMkLst>
      </pc:sldChg>
      <pc:sldChg chg="del">
        <pc:chgData name="Stephanie Bloem" userId="120205f8-b7c3-44c8-872f-00fc1f63a223" providerId="ADAL" clId="{D1E9DD20-1FEE-4AA5-90A7-4DD40D08B3BE}" dt="2023-11-22T16:06:29.291" v="184" actId="47"/>
        <pc:sldMkLst>
          <pc:docMk/>
          <pc:sldMk cId="913952976" sldId="304"/>
        </pc:sldMkLst>
      </pc:sldChg>
      <pc:sldChg chg="del">
        <pc:chgData name="Stephanie Bloem" userId="120205f8-b7c3-44c8-872f-00fc1f63a223" providerId="ADAL" clId="{D1E9DD20-1FEE-4AA5-90A7-4DD40D08B3BE}" dt="2023-11-22T16:06:28.180" v="183" actId="47"/>
        <pc:sldMkLst>
          <pc:docMk/>
          <pc:sldMk cId="4030633381" sldId="305"/>
        </pc:sldMkLst>
      </pc:sldChg>
      <pc:sldChg chg="del">
        <pc:chgData name="Stephanie Bloem" userId="120205f8-b7c3-44c8-872f-00fc1f63a223" providerId="ADAL" clId="{D1E9DD20-1FEE-4AA5-90A7-4DD40D08B3BE}" dt="2023-11-22T16:06:27.347" v="182" actId="47"/>
        <pc:sldMkLst>
          <pc:docMk/>
          <pc:sldMk cId="286774689" sldId="306"/>
        </pc:sldMkLst>
      </pc:sldChg>
      <pc:sldChg chg="del">
        <pc:chgData name="Stephanie Bloem" userId="120205f8-b7c3-44c8-872f-00fc1f63a223" providerId="ADAL" clId="{D1E9DD20-1FEE-4AA5-90A7-4DD40D08B3BE}" dt="2023-11-22T16:06:32.794" v="188" actId="47"/>
        <pc:sldMkLst>
          <pc:docMk/>
          <pc:sldMk cId="2485865617" sldId="307"/>
        </pc:sldMkLst>
      </pc:sldChg>
      <pc:sldChg chg="del">
        <pc:chgData name="Stephanie Bloem" userId="120205f8-b7c3-44c8-872f-00fc1f63a223" providerId="ADAL" clId="{D1E9DD20-1FEE-4AA5-90A7-4DD40D08B3BE}" dt="2023-11-22T16:06:32.074" v="187" actId="47"/>
        <pc:sldMkLst>
          <pc:docMk/>
          <pc:sldMk cId="2431484901" sldId="308"/>
        </pc:sldMkLst>
      </pc:sldChg>
      <pc:sldChg chg="modSp add mod">
        <pc:chgData name="Stephanie Bloem" userId="120205f8-b7c3-44c8-872f-00fc1f63a223" providerId="ADAL" clId="{D1E9DD20-1FEE-4AA5-90A7-4DD40D08B3BE}" dt="2023-11-22T16:33:15.379" v="879"/>
        <pc:sldMkLst>
          <pc:docMk/>
          <pc:sldMk cId="3298242518" sldId="309"/>
        </pc:sldMkLst>
        <pc:spChg chg="mod">
          <ac:chgData name="Stephanie Bloem" userId="120205f8-b7c3-44c8-872f-00fc1f63a223" providerId="ADAL" clId="{D1E9DD20-1FEE-4AA5-90A7-4DD40D08B3BE}" dt="2023-11-22T16:33:15.379" v="879"/>
          <ac:spMkLst>
            <pc:docMk/>
            <pc:sldMk cId="3298242518" sldId="309"/>
            <ac:spMk id="2" creationId="{FFB5BA47-AC48-84A4-38F1-4EAF0A2AA0A9}"/>
          </ac:spMkLst>
        </pc:spChg>
      </pc:sldChg>
      <pc:sldChg chg="add del">
        <pc:chgData name="Stephanie Bloem" userId="120205f8-b7c3-44c8-872f-00fc1f63a223" providerId="ADAL" clId="{D1E9DD20-1FEE-4AA5-90A7-4DD40D08B3BE}" dt="2023-11-22T16:32:49.735" v="876" actId="47"/>
        <pc:sldMkLst>
          <pc:docMk/>
          <pc:sldMk cId="2645820516" sldId="310"/>
        </pc:sldMkLst>
      </pc:sldChg>
      <pc:sldChg chg="modSp add mod">
        <pc:chgData name="Stephanie Bloem" userId="120205f8-b7c3-44c8-872f-00fc1f63a223" providerId="ADAL" clId="{D1E9DD20-1FEE-4AA5-90A7-4DD40D08B3BE}" dt="2023-11-27T14:22:06.545" v="1248" actId="20577"/>
        <pc:sldMkLst>
          <pc:docMk/>
          <pc:sldMk cId="3341047301" sldId="310"/>
        </pc:sldMkLst>
        <pc:spChg chg="mod">
          <ac:chgData name="Stephanie Bloem" userId="120205f8-b7c3-44c8-872f-00fc1f63a223" providerId="ADAL" clId="{D1E9DD20-1FEE-4AA5-90A7-4DD40D08B3BE}" dt="2023-11-27T14:20:04.271" v="1210" actId="207"/>
          <ac:spMkLst>
            <pc:docMk/>
            <pc:sldMk cId="3341047301" sldId="310"/>
            <ac:spMk id="2" creationId="{FFB5BA47-AC48-84A4-38F1-4EAF0A2AA0A9}"/>
          </ac:spMkLst>
        </pc:spChg>
        <pc:spChg chg="mod">
          <ac:chgData name="Stephanie Bloem" userId="120205f8-b7c3-44c8-872f-00fc1f63a223" providerId="ADAL" clId="{D1E9DD20-1FEE-4AA5-90A7-4DD40D08B3BE}" dt="2023-11-27T14:22:06.545" v="1248" actId="20577"/>
          <ac:spMkLst>
            <pc:docMk/>
            <pc:sldMk cId="3341047301" sldId="310"/>
            <ac:spMk id="3" creationId="{D2D0BF7B-511D-7EB4-3F4F-30BA517B16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DF187-E31E-4771-A960-CC62A0034CD0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2D24C-95A0-44F1-BAB4-81270821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6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8592A-9AAC-45B0-8F9A-6942A9047A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45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AA2E0-1EAE-36E3-1A27-21625BAFD3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E52DA-751B-8C1B-7182-644D1D546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0B91F-8F6C-7264-698E-30BDAA03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CA27-B11B-331E-2643-536250D6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6673-2BAD-0B0D-6FB0-CBF46D752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3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3F816-B73D-7218-7288-79557DBB9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0B9FF-67E3-8DE7-5FC6-5329BDF58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B2682-E5F9-7079-815D-D19716B0E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20A71-2BCF-A412-6D09-CE32A0F6E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84492-0FB4-69CD-38D1-A04D4CDF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1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8FD25D-EE9E-6A15-33AA-6F186BF5B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04B10-6B75-FB0C-0445-E4BAAA37B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CD7C0-4D02-E00D-DDDA-A6F02EE21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D17B1-49CD-3172-09BB-DAA9F329C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80B31-39F8-7F65-2187-F31539ECD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5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BF177-D4E7-A43C-4277-2727B662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5D4F9-D893-8F9D-28B4-62340B1C4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4D13-F4DB-D3C3-2F27-C4C414842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DAEF9-6188-3873-3B3D-4CFEB5CFD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242A6-72A1-844E-0D2F-B28A3E05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7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75C2-A008-6DA5-6DFB-E6956A48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BB7A8-6841-1B8F-39E8-09F86906D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665A6-7B00-2624-F8F6-01F4C679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F75DA-58AC-25A2-70BE-F8BFA0469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1232B-BA68-17B9-D175-35DB8BCB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2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792E-7EF8-8CB6-ECF0-1BE8A700F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6F74E-4011-5054-68FD-E4B68E9298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18FB72-DAB1-7DAD-01A9-04617CA1D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D27A7-ED4B-CBED-E1A6-0BD227D9E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24847-561E-6775-744B-71C01C2A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C09A7-3267-0606-985E-74228A9A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3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6B1E-7A2E-9B9D-A6C0-8775DE92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DC784-B53E-33CF-DAD6-F37C31730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02C25E-139B-919E-E5C7-B4C690389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67079-71C5-B8C0-EBD6-77C331CA8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9A1120-11EB-E488-2C00-05AB9CC65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1F8DCF-0157-C8E4-8DED-FF57ABBBD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BF54D2-1D24-5ECE-6D07-4844C2BD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7321B7-6AFF-EDCE-43AC-73F4F88FF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5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80389-3B1A-D61B-2C1B-92148C982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F8D856-E218-2281-6FCE-63B00EEF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319EF6-1889-B838-B1EF-C45AE07F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014CEA-B54F-67E8-BD87-9639D722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2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CD5EA8-5A03-D91E-9BFB-7BA818D35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434862-38E0-A52B-49E8-3A3BF3A56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2D79-834B-B8D2-58B0-2D6C969E7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7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4FDC-D274-3FEB-2CE0-2EEAEC588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85A12-5D4F-3C5E-03F0-1B7252F73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48E97-1DD1-26C1-D60D-2FDC480D8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5BC9B-4A89-07FF-0924-327407F4C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98EE5-9F8C-C23F-3D71-3BA99EDE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6C800-C19D-3321-2566-E5A0759E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7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D8FBA-0636-531E-3AC7-6F9434AEF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850339-7819-ED83-8F84-CF5B2B2E1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2AEF3-A8DB-184C-6C19-085179E92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FCE2B-FF52-A1C5-DCDC-D1F0997B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98F79-8C7C-3CB6-08BF-F9CBC7300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8FF49-385D-8E75-CE56-44E265B0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0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5411A5-43F0-D3A7-4C28-56B65197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E446F-0446-D2EA-F99F-7344D132E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BBF4A-516A-8713-3B92-97DD15EB7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924FF-89A7-44DA-AA80-7F2DD4397B9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C1956-9C07-B47B-7227-BCA84CB53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BC7B0-D716-2E7B-BE59-55347BD72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39D8B-1591-4921-BC7E-4694BBC6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6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83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74554DB-57E8-CEEC-4E27-0870D46B1A2D}"/>
              </a:ext>
            </a:extLst>
          </p:cNvPr>
          <p:cNvSpPr txBox="1">
            <a:spLocks/>
          </p:cNvSpPr>
          <p:nvPr/>
        </p:nvSpPr>
        <p:spPr>
          <a:xfrm>
            <a:off x="483024" y="1436914"/>
            <a:ext cx="3374873" cy="3405052"/>
          </a:xfrm>
          <a:prstGeom prst="ellipse">
            <a:avLst/>
          </a:prstGeom>
          <a:gradFill flip="none" rotWithShape="1">
            <a:gsLst>
              <a:gs pos="0">
                <a:srgbClr val="33CCCC">
                  <a:shade val="30000"/>
                  <a:satMod val="115000"/>
                </a:srgbClr>
              </a:gs>
              <a:gs pos="50000">
                <a:srgbClr val="33CCCC">
                  <a:shade val="67500"/>
                  <a:satMod val="115000"/>
                </a:srgbClr>
              </a:gs>
              <a:gs pos="100000">
                <a:srgbClr val="33CCCC">
                  <a:shade val="100000"/>
                  <a:satMod val="115000"/>
                </a:srgbClr>
              </a:gs>
            </a:gsLst>
            <a:lin ang="16200000" scaled="1"/>
            <a:tileRect/>
          </a:gra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200" b="1" i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Global Phytosanitary Research Coordination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7EFB8-A806-C5BB-52FB-157298DB5707}"/>
              </a:ext>
            </a:extLst>
          </p:cNvPr>
          <p:cNvSpPr txBox="1"/>
          <p:nvPr/>
        </p:nvSpPr>
        <p:spPr>
          <a:xfrm>
            <a:off x="920072" y="5240837"/>
            <a:ext cx="2333203" cy="461665"/>
          </a:xfrm>
          <a:prstGeom prst="rect">
            <a:avLst/>
          </a:prstGeom>
          <a:solidFill>
            <a:srgbClr val="33CCCC"/>
          </a:solidFill>
        </p:spPr>
        <p:txBody>
          <a:bodyPr wrap="none" rtlCol="0">
            <a:spAutoFit/>
          </a:bodyPr>
          <a:lstStyle/>
          <a:p>
            <a:r>
              <a:rPr lang="en-US" sz="2400" b="1" i="1" dirty="0"/>
              <a:t>Stephanie Bloem</a:t>
            </a:r>
          </a:p>
        </p:txBody>
      </p:sp>
      <p:pic>
        <p:nvPicPr>
          <p:cNvPr id="6" name="Content Placeholder 5" descr="Teacher showing scientific experiment to students">
            <a:extLst>
              <a:ext uri="{FF2B5EF4-FFF2-40B4-BE49-F238E27FC236}">
                <a16:creationId xmlns:a16="http://schemas.microsoft.com/office/drawing/2014/main" id="{90C4C704-CD72-C01A-84DE-846792EA5E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690" y="1142159"/>
            <a:ext cx="6523821" cy="435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085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9367D-4856-81F5-2E2C-DBB22A050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1. Harmonization of electronic data exchange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9EF9342-7ADB-54A6-152A-998BD1902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93119"/>
              </p:ext>
            </p:extLst>
          </p:nvPr>
        </p:nvGraphicFramePr>
        <p:xfrm>
          <a:off x="857983" y="2168967"/>
          <a:ext cx="10241281" cy="30423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81903">
                  <a:extLst>
                    <a:ext uri="{9D8B030D-6E8A-4147-A177-3AD203B41FA5}">
                      <a16:colId xmlns:a16="http://schemas.microsoft.com/office/drawing/2014/main" val="1695549274"/>
                    </a:ext>
                  </a:extLst>
                </a:gridCol>
                <a:gridCol w="7659378">
                  <a:extLst>
                    <a:ext uri="{9D8B030D-6E8A-4147-A177-3AD203B41FA5}">
                      <a16:colId xmlns:a16="http://schemas.microsoft.com/office/drawing/2014/main" val="1913967572"/>
                    </a:ext>
                  </a:extLst>
                </a:gridCol>
              </a:tblGrid>
              <a:tr h="1571388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Why?</a:t>
                      </a:r>
                    </a:p>
                  </a:txBody>
                  <a:tcPr marL="116249" marR="116249" marT="58124" marB="58124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research collaboration across nations, institutions and disciplines may …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avoid duplication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 to efficiencies in resource use 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 to wider adoption of results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Benefits may only occur if/when there is an alignment of research goals and well thought out roadmap for collaboration</a:t>
                      </a:r>
                    </a:p>
                  </a:txBody>
                  <a:tcPr marL="116249" marR="116249" marT="58124" marB="58124"/>
                </a:tc>
                <a:extLst>
                  <a:ext uri="{0D108BD9-81ED-4DB2-BD59-A6C34878D82A}">
                    <a16:rowId xmlns:a16="http://schemas.microsoft.com/office/drawing/2014/main" val="418232129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5A964CE8-FE09-9948-C8F9-C192FBB245B2}"/>
              </a:ext>
            </a:extLst>
          </p:cNvPr>
          <p:cNvSpPr txBox="1">
            <a:spLocks/>
          </p:cNvSpPr>
          <p:nvPr/>
        </p:nvSpPr>
        <p:spPr>
          <a:xfrm>
            <a:off x="0" y="643467"/>
            <a:ext cx="12191999" cy="744836"/>
          </a:xfrm>
          <a:prstGeom prst="rect">
            <a:avLst/>
          </a:prstGeom>
          <a:solidFill>
            <a:srgbClr val="33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Global Phytosanitary Research Coordination</a:t>
            </a:r>
            <a:endParaRPr lang="en-US" sz="3600" b="1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7936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hart with text on it&#10;&#10;Description automatically generated with medium confidence">
            <a:extLst>
              <a:ext uri="{FF2B5EF4-FFF2-40B4-BE49-F238E27FC236}">
                <a16:creationId xmlns:a16="http://schemas.microsoft.com/office/drawing/2014/main" id="{D5DD52EB-24BA-A196-26FE-9BB018223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491" y="464681"/>
            <a:ext cx="10684934" cy="5769864"/>
          </a:xfrm>
          <a:prstGeom prst="rect">
            <a:avLst/>
          </a:prstGeom>
        </p:spPr>
      </p:pic>
      <p:sp>
        <p:nvSpPr>
          <p:cNvPr id="6" name="Arrow: Up 5">
            <a:extLst>
              <a:ext uri="{FF2B5EF4-FFF2-40B4-BE49-F238E27FC236}">
                <a16:creationId xmlns:a16="http://schemas.microsoft.com/office/drawing/2014/main" id="{16ADAAD5-FD8F-D67C-0667-08624333EA50}"/>
              </a:ext>
            </a:extLst>
          </p:cNvPr>
          <p:cNvSpPr/>
          <p:nvPr/>
        </p:nvSpPr>
        <p:spPr>
          <a:xfrm>
            <a:off x="3234569" y="6234545"/>
            <a:ext cx="484632" cy="647871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B67169-8731-3EE8-DF4D-E03008E5848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3476885" y="942426"/>
            <a:ext cx="0" cy="5292119"/>
          </a:xfrm>
          <a:prstGeom prst="line">
            <a:avLst/>
          </a:prstGeom>
          <a:ln w="5715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E15B58-6FFB-1623-1578-ECBAA9A45D02}"/>
              </a:ext>
            </a:extLst>
          </p:cNvPr>
          <p:cNvSpPr/>
          <p:nvPr/>
        </p:nvSpPr>
        <p:spPr>
          <a:xfrm>
            <a:off x="683491" y="4743993"/>
            <a:ext cx="1885537" cy="748145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9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BA47-AC48-84A4-38F1-4EAF0A2A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823" y="330292"/>
            <a:ext cx="10515600" cy="1045664"/>
          </a:xfrm>
        </p:spPr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CPM Focus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0BF7B-511D-7EB4-3F4F-30BA517B1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559" y="1801811"/>
            <a:ext cx="5248819" cy="445007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70000"/>
              <a:buFont typeface="Courier New" panose="02070309020205020404" pitchFamily="49" charset="0"/>
              <a:buChar char="o"/>
              <a:tabLst>
                <a:tab pos="36004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The draft Terms of Reference </a:t>
            </a:r>
            <a:r>
              <a:rPr lang="en-US" sz="2400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will be presented to CPM-18 (2024) for approval.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70000"/>
              <a:buFont typeface="Courier New" panose="02070309020205020404" pitchFamily="49" charset="0"/>
              <a:buChar char="o"/>
              <a:tabLst>
                <a:tab pos="36004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Planned call for experts</a:t>
            </a:r>
            <a:r>
              <a:rPr lang="en-US" sz="2400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 in mid-2024.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70000"/>
              <a:buFont typeface="Courier New" panose="02070309020205020404" pitchFamily="49" charset="0"/>
              <a:buChar char="o"/>
              <a:tabLst>
                <a:tab pos="36004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Seven representatives from the 7 FAO regions; 1 representative each from CPM Bureau, Standards and Implementation Committees, and Regional Plant Protection Organizations.</a:t>
            </a:r>
          </a:p>
          <a:p>
            <a:pPr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F81B48-D09D-1A9B-F489-D0ECFC0CA1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60"/>
          <a:stretch/>
        </p:blipFill>
        <p:spPr>
          <a:xfrm>
            <a:off x="7184571" y="1801811"/>
            <a:ext cx="4454980" cy="419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24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BA47-AC48-84A4-38F1-4EAF0A2A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823" y="330292"/>
            <a:ext cx="10515600" cy="1045664"/>
          </a:xfrm>
        </p:spPr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CPM Focus Group – expertise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0BF7B-511D-7EB4-3F4F-30BA517B1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412" y="1985555"/>
            <a:ext cx="5536474" cy="36663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70000"/>
              <a:buFont typeface="Courier New" panose="02070309020205020404" pitchFamily="49" charset="0"/>
              <a:buChar char="o"/>
              <a:tabLst>
                <a:tab pos="360045" algn="l"/>
              </a:tabLst>
            </a:pPr>
            <a:r>
              <a:rPr lang="en-US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Deep understanding of IPPC’s mandate and activities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70000"/>
              <a:buFont typeface="Courier New" panose="02070309020205020404" pitchFamily="49" charset="0"/>
              <a:buChar char="o"/>
              <a:tabLst>
                <a:tab pos="360045" algn="l"/>
              </a:tabLst>
            </a:pPr>
            <a:r>
              <a:rPr lang="en-US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Familiar with the functioning of National Plant Protection Organizations and Regional Plant Protection organizations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70000"/>
              <a:buFont typeface="Courier New" panose="02070309020205020404" pitchFamily="49" charset="0"/>
              <a:buChar char="o"/>
              <a:tabLst>
                <a:tab pos="360045" algn="l"/>
              </a:tabLst>
            </a:pPr>
            <a:r>
              <a:rPr lang="en-US" b="1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Experience in multilateral research cooperation, policies and arrangements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F81B48-D09D-1A9B-F489-D0ECFC0CA1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60"/>
          <a:stretch/>
        </p:blipFill>
        <p:spPr>
          <a:xfrm>
            <a:off x="7184571" y="1801811"/>
            <a:ext cx="4454980" cy="419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3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BA47-AC48-84A4-38F1-4EAF0A2A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823" y="330292"/>
            <a:ext cx="10515600" cy="1045664"/>
          </a:xfrm>
        </p:spPr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CPM Focus Group – objective &amp; key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0BF7B-511D-7EB4-3F4F-30BA517B1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0" y="1489169"/>
            <a:ext cx="10883537" cy="47200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Font typeface="Wingdings" panose="05000000000000000000" pitchFamily="2" charset="2"/>
              <a:buChar char="ü"/>
              <a:tabLst>
                <a:tab pos="360045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Develop an implementation plan that includes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Font typeface="Wingdings" panose="05000000000000000000" pitchFamily="2" charset="2"/>
              <a:buChar char="ü"/>
              <a:tabLst>
                <a:tab pos="360045" algn="l"/>
              </a:tabLst>
            </a:pPr>
            <a:r>
              <a:rPr lang="en-US" sz="2800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Timelines and milestones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Font typeface="Wingdings" panose="05000000000000000000" pitchFamily="2" charset="2"/>
              <a:buChar char="ü"/>
              <a:tabLst>
                <a:tab pos="360045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How to monitor and evaluate progress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Font typeface="Wingdings" panose="05000000000000000000" pitchFamily="2" charset="2"/>
              <a:buChar char="ü"/>
              <a:tabLst>
                <a:tab pos="360045" algn="l"/>
              </a:tabLst>
            </a:pPr>
            <a:r>
              <a:rPr lang="en-US" sz="2800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Estimated budget and staff to operationalize this program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None/>
              <a:tabLst>
                <a:tab pos="360045" algn="l"/>
              </a:tabLst>
            </a:pPr>
            <a:endParaRPr lang="en-US" sz="2800" dirty="0">
              <a:latin typeface="Calibri" panose="020F0502020204030204" pitchFamily="34" charset="0"/>
              <a:ea typeface="Times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Font typeface="Wingdings" panose="05000000000000000000" pitchFamily="2" charset="2"/>
              <a:buChar char="ü"/>
              <a:tabLst>
                <a:tab pos="360045" algn="l"/>
              </a:tabLst>
            </a:pPr>
            <a:r>
              <a:rPr lang="en-US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During Scope and Plan phase (2025)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Font typeface="Wingdings" panose="05000000000000000000" pitchFamily="2" charset="2"/>
              <a:buChar char="ü"/>
              <a:tabLst>
                <a:tab pos="360045" algn="l"/>
              </a:tabLst>
            </a:pPr>
            <a:r>
              <a:rPr lang="en-US" sz="2800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examine mechanisms that already exist (such as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EUPHRESCO</a:t>
            </a:r>
            <a:r>
              <a:rPr lang="en-US" sz="2800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Font typeface="Wingdings" panose="05000000000000000000" pitchFamily="2" charset="2"/>
              <a:buChar char="ü"/>
              <a:tabLst>
                <a:tab pos="360045" algn="l"/>
              </a:tabLst>
            </a:pPr>
            <a:r>
              <a:rPr lang="en-US" sz="2800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what gaps (if any) the IPPC should fill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1100"/>
              <a:buFont typeface="Wingdings" panose="05000000000000000000" pitchFamily="2" charset="2"/>
              <a:buChar char="ü"/>
              <a:tabLst>
                <a:tab pos="360045" algn="l"/>
              </a:tabLst>
            </a:pPr>
            <a:r>
              <a:rPr lang="en-US" sz="2800" dirty="0">
                <a:latin typeface="Calibri" panose="020F050202020403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how the IPPC can contribute to support</a:t>
            </a:r>
          </a:p>
        </p:txBody>
      </p:sp>
    </p:spTree>
    <p:extLst>
      <p:ext uri="{BB962C8B-B14F-4D97-AF65-F5344CB8AC3E}">
        <p14:creationId xmlns:p14="http://schemas.microsoft.com/office/powerpoint/2010/main" val="333903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BA47-AC48-84A4-38F1-4EAF0A2A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823" y="330292"/>
            <a:ext cx="10515600" cy="1045664"/>
          </a:xfrm>
        </p:spPr>
        <p:txBody>
          <a:bodyPr/>
          <a:lstStyle/>
          <a:p>
            <a:pPr algn="ctr"/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are EUPHRESCO and EPPO connected?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0BF7B-511D-7EB4-3F4F-30BA517B1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0" y="1489169"/>
            <a:ext cx="10883537" cy="47200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EPPO …</a:t>
            </a:r>
          </a:p>
          <a:p>
            <a:pPr marL="574675" indent="-574675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ensured long-term sustainability of EUPHRESCO by agreeing to host this research coordination network in 2014</a:t>
            </a:r>
          </a:p>
          <a:p>
            <a:pPr marL="574675" indent="-574675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actively contributes to, interacts with, and supports EUPHRESCO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4675" indent="-574675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ncorporated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EUPHRESCO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into the NPPO network in the EPPO region and in the IPPC community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4675" indent="-574675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4675" indent="-574675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sz="3200"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en-US" sz="3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ulfills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 of EPPO’s functions: to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facilitate cooperation in research on pests and methods of control</a:t>
            </a:r>
          </a:p>
        </p:txBody>
      </p:sp>
    </p:spTree>
    <p:extLst>
      <p:ext uri="{BB962C8B-B14F-4D97-AF65-F5344CB8AC3E}">
        <p14:creationId xmlns:p14="http://schemas.microsoft.com/office/powerpoint/2010/main" val="3341047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1d07005-8444-42b2-a841-576e386ff06a">
      <Terms xmlns="http://schemas.microsoft.com/office/infopath/2007/PartnerControls"/>
    </lcf76f155ced4ddcb4097134ff3c332f>
    <TaxCatchAll xmlns="826fa057-fb92-41d3-a05d-69389c14cf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7" ma:contentTypeDescription="Create a new document." ma:contentTypeScope="" ma:versionID="2cf014eec87e321491f6db0268c355a0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9f62aef419bee5a4ccecbcaa16c224e0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0E4C35-5105-463D-AB74-F81764CC6B55}">
  <ds:schemaRefs>
    <ds:schemaRef ds:uri="http://schemas.microsoft.com/office/2006/metadata/properties"/>
    <ds:schemaRef ds:uri="http://schemas.microsoft.com/office/infopath/2007/PartnerControls"/>
    <ds:schemaRef ds:uri="51d07005-8444-42b2-a841-576e386ff06a"/>
    <ds:schemaRef ds:uri="826fa057-fb92-41d3-a05d-69389c14cff1"/>
  </ds:schemaRefs>
</ds:datastoreItem>
</file>

<file path=customXml/itemProps2.xml><?xml version="1.0" encoding="utf-8"?>
<ds:datastoreItem xmlns:ds="http://schemas.openxmlformats.org/officeDocument/2006/customXml" ds:itemID="{7E4F3A27-10FA-4764-9FA0-21823E63DC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5EC6D3-7D9B-460D-A1D6-A38732D3F0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287</Words>
  <Application>Microsoft Office PowerPoint</Application>
  <PresentationFormat>Widescreen</PresentationFormat>
  <Paragraphs>36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1. Harmonization of electronic data exchange</vt:lpstr>
      <vt:lpstr>PowerPoint Presentation</vt:lpstr>
      <vt:lpstr>Future CPM Focus Group</vt:lpstr>
      <vt:lpstr>Future CPM Focus Group – expertise</vt:lpstr>
      <vt:lpstr>CPM Focus Group – objective &amp; key tasks</vt:lpstr>
      <vt:lpstr>How are EUPHRESCO and EPPO connected?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Bloem</dc:creator>
  <cp:lastModifiedBy>Stephanie Bloem</cp:lastModifiedBy>
  <cp:revision>4</cp:revision>
  <dcterms:created xsi:type="dcterms:W3CDTF">2023-11-09T14:11:55Z</dcterms:created>
  <dcterms:modified xsi:type="dcterms:W3CDTF">2023-11-27T14:22:11Z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0x01010080DFBDAA08241146B46D0B1640CC890F</vt:lpwstr>
  </property>
  <property fmtid="{D5CDD505-2E9C-101B-9397-08002B2CF9AE}" pid="3" name="MediaServiceImageTags">
    <vt:lpwstr/>
  </property>
</Properties>
</file>