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7" r:id="rId3"/>
    <p:sldId id="296" r:id="rId4"/>
    <p:sldId id="256" r:id="rId5"/>
    <p:sldId id="316" r:id="rId6"/>
    <p:sldId id="319" r:id="rId7"/>
    <p:sldId id="320" r:id="rId8"/>
    <p:sldId id="321" r:id="rId9"/>
    <p:sldId id="322" r:id="rId10"/>
    <p:sldId id="323" r:id="rId11"/>
    <p:sldId id="318" r:id="rId12"/>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C0BFE-2CE6-E3D3-A90D-3FE8FC1D1A9B}" v="1" dt="2024-10-18T20:13:10.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FBF5B-D838-4FEC-9236-77E79552347A}" type="datetimeFigureOut">
              <a:rPr lang="es-SV" smtClean="0"/>
              <a:t>18/10/2024</a:t>
            </a:fld>
            <a:endParaRPr lang="es-SV"/>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3E183-42F1-4D64-911F-C70CD26CF743}" type="slidenum">
              <a:rPr lang="es-SV" smtClean="0"/>
              <a:t>‹#›</a:t>
            </a:fld>
            <a:endParaRPr lang="es-SV"/>
          </a:p>
        </p:txBody>
      </p:sp>
    </p:spTree>
    <p:extLst>
      <p:ext uri="{BB962C8B-B14F-4D97-AF65-F5344CB8AC3E}">
        <p14:creationId xmlns:p14="http://schemas.microsoft.com/office/powerpoint/2010/main" val="125373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i="0" dirty="0">
                <a:solidFill>
                  <a:srgbClr val="000000"/>
                </a:solidFill>
                <a:effectLst/>
                <a:latin typeface="Roboto" panose="02000000000000000000" pitchFamily="2" charset="0"/>
              </a:rPr>
              <a:t>APPC </a:t>
            </a:r>
            <a:r>
              <a:rPr lang="en-US" b="0" i="0" dirty="0">
                <a:solidFill>
                  <a:srgbClr val="003B43"/>
                </a:solidFill>
                <a:effectLst/>
                <a:latin typeface="Roboto" panose="02000000000000000000" pitchFamily="2" charset="0"/>
              </a:rPr>
              <a:t>The Asia-Pacific Plant Protection Commission (APPPC) </a:t>
            </a:r>
            <a:r>
              <a:rPr lang="en-US" b="1" i="0" u="sng" dirty="0">
                <a:solidFill>
                  <a:srgbClr val="003B43"/>
                </a:solidFill>
                <a:effectLst/>
                <a:latin typeface="Roboto" panose="02000000000000000000" pitchFamily="2" charset="0"/>
              </a:rPr>
              <a:t>convened for the first time in 1956.</a:t>
            </a:r>
          </a:p>
          <a:p>
            <a:pPr marL="228600" indent="-228600">
              <a:buAutoNum type="arabicPeriod"/>
            </a:pPr>
            <a:r>
              <a:rPr lang="en-US" b="1" i="0" dirty="0">
                <a:solidFill>
                  <a:srgbClr val="003B43"/>
                </a:solidFill>
                <a:effectLst/>
                <a:latin typeface="Roboto" panose="02000000000000000000" pitchFamily="2" charset="0"/>
              </a:rPr>
              <a:t>CAHFSA </a:t>
            </a:r>
          </a:p>
          <a:p>
            <a:pPr marL="228600" indent="-228600">
              <a:buAutoNum type="arabicPeriod"/>
            </a:pPr>
            <a:r>
              <a:rPr lang="en-US" b="1" i="0" dirty="0">
                <a:solidFill>
                  <a:srgbClr val="003B43"/>
                </a:solidFill>
                <a:effectLst/>
                <a:latin typeface="Roboto" panose="02000000000000000000" pitchFamily="2" charset="0"/>
              </a:rPr>
              <a:t>CAN</a:t>
            </a:r>
            <a:r>
              <a:rPr lang="en-US" b="1" i="0" u="sng" dirty="0">
                <a:solidFill>
                  <a:srgbClr val="003B43"/>
                </a:solidFill>
                <a:effectLst/>
                <a:latin typeface="Roboto" panose="02000000000000000000" pitchFamily="2" charset="0"/>
              </a:rPr>
              <a:t> 1969 </a:t>
            </a:r>
            <a:r>
              <a:rPr lang="es-ES" b="0" i="0" dirty="0">
                <a:solidFill>
                  <a:srgbClr val="000000"/>
                </a:solidFill>
                <a:effectLst/>
                <a:latin typeface="Barlow" panose="00000500000000000000" pitchFamily="2" charset="0"/>
              </a:rPr>
              <a:t>Suscripción del Acuerdo de Cartagena – 1996 El Acuerdo de Cartagena toma el nombre de Comunidad Andina.</a:t>
            </a:r>
          </a:p>
          <a:p>
            <a:pPr marL="228600" indent="-228600">
              <a:buAutoNum type="arabicPeriod"/>
            </a:pPr>
            <a:r>
              <a:rPr lang="es-ES" b="1" i="0" dirty="0">
                <a:solidFill>
                  <a:srgbClr val="000000"/>
                </a:solidFill>
                <a:effectLst/>
                <a:latin typeface="Barlow" panose="00000500000000000000" pitchFamily="2" charset="0"/>
              </a:rPr>
              <a:t>COSAVE </a:t>
            </a:r>
            <a:r>
              <a:rPr lang="es-ES" b="0" i="0" dirty="0">
                <a:solidFill>
                  <a:srgbClr val="000000"/>
                </a:solidFill>
                <a:effectLst/>
                <a:latin typeface="Arial" panose="020B0604020202020204" pitchFamily="34" charset="0"/>
              </a:rPr>
              <a:t>El Convenio Constitutivo de la Organización fue suscripto el </a:t>
            </a:r>
            <a:r>
              <a:rPr lang="es-ES" b="1" i="0" u="sng" dirty="0">
                <a:solidFill>
                  <a:srgbClr val="000000"/>
                </a:solidFill>
                <a:effectLst/>
                <a:latin typeface="Arial" panose="020B0604020202020204" pitchFamily="34" charset="0"/>
              </a:rPr>
              <a:t>9 de marzo de 1989</a:t>
            </a:r>
            <a:r>
              <a:rPr lang="es-ES" b="1" i="0" dirty="0">
                <a:solidFill>
                  <a:srgbClr val="000000"/>
                </a:solidFill>
                <a:effectLst/>
                <a:latin typeface="Arial" panose="020B0604020202020204" pitchFamily="34" charset="0"/>
              </a:rPr>
              <a:t> </a:t>
            </a:r>
            <a:r>
              <a:rPr lang="es-ES" b="0" i="0" dirty="0">
                <a:solidFill>
                  <a:srgbClr val="000000"/>
                </a:solidFill>
                <a:effectLst/>
                <a:latin typeface="Arial" panose="020B0604020202020204" pitchFamily="34" charset="0"/>
              </a:rPr>
              <a:t>como culminación de un proceso iniciado en el año 1979,</a:t>
            </a:r>
            <a:endParaRPr lang="en-US" b="1"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Roboto" panose="02000000000000000000" pitchFamily="2" charset="0"/>
              </a:rPr>
              <a:t>5. EPPO </a:t>
            </a:r>
            <a:r>
              <a:rPr lang="en-US" b="0" i="0" dirty="0">
                <a:solidFill>
                  <a:srgbClr val="000000"/>
                </a:solidFill>
                <a:effectLst/>
                <a:latin typeface="Open Sans" panose="020B0606030504020204" pitchFamily="34" charset="0"/>
              </a:rPr>
              <a:t>The Convention for the establishment of EPPO was signed on the </a:t>
            </a:r>
            <a:r>
              <a:rPr lang="en-US" b="1" i="0" u="sng" dirty="0">
                <a:solidFill>
                  <a:srgbClr val="000000"/>
                </a:solidFill>
                <a:effectLst/>
                <a:latin typeface="Open Sans" panose="020B0606030504020204" pitchFamily="34" charset="0"/>
              </a:rPr>
              <a:t>18</a:t>
            </a:r>
            <a:r>
              <a:rPr lang="en-US" b="1" i="0" u="sng" baseline="30000" dirty="0">
                <a:solidFill>
                  <a:srgbClr val="000000"/>
                </a:solidFill>
                <a:effectLst/>
                <a:latin typeface="Open Sans" panose="020B0606030504020204" pitchFamily="34" charset="0"/>
              </a:rPr>
              <a:t>th</a:t>
            </a:r>
            <a:r>
              <a:rPr lang="en-US" b="1" i="0" u="sng" dirty="0">
                <a:solidFill>
                  <a:srgbClr val="000000"/>
                </a:solidFill>
                <a:effectLst/>
                <a:latin typeface="Open Sans" panose="020B0606030504020204" pitchFamily="34" charset="0"/>
              </a:rPr>
              <a:t> of April 1951 </a:t>
            </a:r>
            <a:r>
              <a:rPr lang="en-US" b="0" i="0" dirty="0">
                <a:solidFill>
                  <a:srgbClr val="000000"/>
                </a:solidFill>
                <a:effectLst/>
                <a:latin typeface="Open Sans" panose="020B0606030504020204" pitchFamily="34" charset="0"/>
              </a:rPr>
              <a:t>in Paris and is deposited at the French Ministry of Foreign Affairs. It has since been amended several times by the EPPO Council. The last amendments were agreed in September 1999, and had the principal aim of taking due account of the last revisions made to the IPPC.</a:t>
            </a:r>
            <a:endParaRPr lang="en-US" b="1" i="0" dirty="0">
              <a:solidFill>
                <a:srgbClr val="000000"/>
              </a:solidFill>
              <a:effectLst/>
              <a:latin typeface="Roboto" panose="02000000000000000000" pitchFamily="2" charset="0"/>
            </a:endParaRPr>
          </a:p>
          <a:p>
            <a:r>
              <a:rPr lang="en-US" b="1" i="0" dirty="0">
                <a:solidFill>
                  <a:srgbClr val="000000"/>
                </a:solidFill>
                <a:effectLst/>
                <a:latin typeface="Roboto" panose="02000000000000000000" pitchFamily="2" charset="0"/>
              </a:rPr>
              <a:t>6. AU-IAPSC</a:t>
            </a:r>
            <a:r>
              <a:rPr lang="en-US" b="0" i="0" dirty="0">
                <a:solidFill>
                  <a:srgbClr val="000000"/>
                </a:solidFill>
                <a:effectLst/>
                <a:latin typeface="Roboto" panose="02000000000000000000" pitchFamily="2" charset="0"/>
              </a:rPr>
              <a:t> was established on recommendation of FAO </a:t>
            </a:r>
            <a:r>
              <a:rPr lang="en-US" b="1" i="0" u="sng" dirty="0">
                <a:solidFill>
                  <a:srgbClr val="000000"/>
                </a:solidFill>
                <a:effectLst/>
                <a:latin typeface="Roboto" panose="02000000000000000000" pitchFamily="2" charset="0"/>
              </a:rPr>
              <a:t>in 1956</a:t>
            </a:r>
            <a:r>
              <a:rPr lang="en-US" b="0" i="0" dirty="0">
                <a:solidFill>
                  <a:srgbClr val="000000"/>
                </a:solidFill>
                <a:effectLst/>
                <a:latin typeface="Roboto" panose="02000000000000000000" pitchFamily="2" charset="0"/>
              </a:rPr>
              <a:t> in London and became part of the Organization of African Unity (OAU) in 1965. In 1967 the Headquarters of the Council was transferred from London to Yaoundé, Cameroon.</a:t>
            </a:r>
          </a:p>
          <a:p>
            <a:r>
              <a:rPr lang="en-US" b="1" i="0" dirty="0">
                <a:solidFill>
                  <a:srgbClr val="000000"/>
                </a:solidFill>
                <a:effectLst/>
                <a:latin typeface="Roboto" panose="02000000000000000000" pitchFamily="2" charset="0"/>
              </a:rPr>
              <a:t>8. NEPPO </a:t>
            </a:r>
            <a:r>
              <a:rPr lang="en-US" b="0" i="0" dirty="0">
                <a:solidFill>
                  <a:srgbClr val="000000"/>
                </a:solidFill>
                <a:effectLst/>
                <a:latin typeface="trebuchet ms" panose="020B0603020202020204" pitchFamily="34" charset="0"/>
              </a:rPr>
              <a:t>The Agreement for the establishment of the Near East Plant Protection Organization was signed in 1993 in Rabat and entered into force on 2009-01-08. </a:t>
            </a:r>
            <a:r>
              <a:rPr lang="en-US" b="0" i="0" dirty="0">
                <a:solidFill>
                  <a:srgbClr val="1B1E24"/>
                </a:solidFill>
                <a:effectLst/>
                <a:latin typeface="Arial" panose="020B0604020202020204" pitchFamily="34" charset="0"/>
              </a:rPr>
              <a:t>NEPPO was formally recognized as a Regional Plant Protection Organization (RPPO) under the IPPC</a:t>
            </a:r>
            <a:r>
              <a:rPr lang="en-US" b="1" i="0" u="sng" dirty="0">
                <a:solidFill>
                  <a:srgbClr val="1B1E24"/>
                </a:solidFill>
                <a:effectLst/>
                <a:latin typeface="Arial" panose="020B0604020202020204" pitchFamily="34" charset="0"/>
              </a:rPr>
              <a:t> on 23 March 2012</a:t>
            </a:r>
          </a:p>
          <a:p>
            <a:r>
              <a:rPr lang="en-US" b="1" i="0" dirty="0">
                <a:solidFill>
                  <a:srgbClr val="1B1E24"/>
                </a:solidFill>
                <a:effectLst/>
                <a:latin typeface="Arial" panose="020B0604020202020204" pitchFamily="34" charset="0"/>
              </a:rPr>
              <a:t>9. OIRSA </a:t>
            </a:r>
            <a:r>
              <a:rPr lang="es-ES" b="1" i="0" u="sng" dirty="0">
                <a:solidFill>
                  <a:srgbClr val="7A7A7A"/>
                </a:solidFill>
                <a:effectLst/>
                <a:latin typeface="Roboto" panose="02000000000000000000" pitchFamily="2" charset="0"/>
              </a:rPr>
              <a:t>29 </a:t>
            </a:r>
            <a:r>
              <a:rPr lang="en-US" b="1" i="0" u="sng" dirty="0">
                <a:solidFill>
                  <a:srgbClr val="7A7A7A"/>
                </a:solidFill>
                <a:effectLst/>
                <a:latin typeface="Roboto" panose="02000000000000000000" pitchFamily="2" charset="0"/>
              </a:rPr>
              <a:t>October </a:t>
            </a:r>
            <a:r>
              <a:rPr lang="en-US" b="1" i="0" u="sng" dirty="0">
                <a:solidFill>
                  <a:srgbClr val="1B1E24"/>
                </a:solidFill>
                <a:effectLst/>
                <a:latin typeface="Arial" panose="020B0604020202020204" pitchFamily="34" charset="0"/>
              </a:rPr>
              <a:t>1953</a:t>
            </a:r>
          </a:p>
          <a:p>
            <a:r>
              <a:rPr lang="en-US" b="1" i="0" dirty="0">
                <a:solidFill>
                  <a:srgbClr val="1B1E24"/>
                </a:solidFill>
                <a:effectLst/>
                <a:latin typeface="Arial" panose="020B0604020202020204" pitchFamily="34" charset="0"/>
              </a:rPr>
              <a:t>10. PPPO </a:t>
            </a:r>
            <a:r>
              <a:rPr lang="en-US" b="0" i="0" dirty="0">
                <a:solidFill>
                  <a:srgbClr val="1B1E24"/>
                </a:solidFill>
                <a:effectLst/>
                <a:latin typeface="Arial" panose="020B0604020202020204" pitchFamily="34" charset="0"/>
              </a:rPr>
              <a:t>The Pacific Plant Protection </a:t>
            </a:r>
            <a:r>
              <a:rPr lang="en-US" b="0" i="0" dirty="0" err="1">
                <a:solidFill>
                  <a:srgbClr val="1B1E24"/>
                </a:solidFill>
                <a:effectLst/>
                <a:latin typeface="Arial" panose="020B0604020202020204" pitchFamily="34" charset="0"/>
              </a:rPr>
              <a:t>Organisation</a:t>
            </a:r>
            <a:r>
              <a:rPr lang="en-US" b="0" i="0" dirty="0">
                <a:solidFill>
                  <a:srgbClr val="1B1E24"/>
                </a:solidFill>
                <a:effectLst/>
                <a:latin typeface="Arial" panose="020B0604020202020204" pitchFamily="34" charset="0"/>
              </a:rPr>
              <a:t> (PPPO) was founded in </a:t>
            </a:r>
            <a:r>
              <a:rPr lang="en-US" b="1" i="0" u="sng" dirty="0">
                <a:solidFill>
                  <a:srgbClr val="1B1E24"/>
                </a:solidFill>
                <a:effectLst/>
                <a:latin typeface="Arial" panose="020B0604020202020204" pitchFamily="34" charset="0"/>
              </a:rPr>
              <a:t>October 1994 </a:t>
            </a:r>
            <a:r>
              <a:rPr lang="en-US" b="0" i="0" dirty="0">
                <a:solidFill>
                  <a:srgbClr val="1B1E24"/>
                </a:solidFill>
                <a:effectLst/>
                <a:latin typeface="Arial" panose="020B0604020202020204" pitchFamily="34" charset="0"/>
              </a:rPr>
              <a:t>by the South Pacific Conference…</a:t>
            </a:r>
            <a:endParaRPr lang="es-CO" b="1" dirty="0"/>
          </a:p>
        </p:txBody>
      </p:sp>
      <p:sp>
        <p:nvSpPr>
          <p:cNvPr id="4" name="Slide Number Placeholder 3"/>
          <p:cNvSpPr>
            <a:spLocks noGrp="1"/>
          </p:cNvSpPr>
          <p:nvPr>
            <p:ph type="sldNum" sz="quarter" idx="5"/>
          </p:nvPr>
        </p:nvSpPr>
        <p:spPr/>
        <p:txBody>
          <a:bodyPr/>
          <a:lstStyle/>
          <a:p>
            <a:fld id="{1DD7A425-C857-4F79-BE93-BD5D184C2ADB}" type="slidenum">
              <a:rPr lang="es-CO" smtClean="0"/>
              <a:t>2</a:t>
            </a:fld>
            <a:endParaRPr lang="es-CO"/>
          </a:p>
        </p:txBody>
      </p:sp>
    </p:spTree>
    <p:extLst>
      <p:ext uri="{BB962C8B-B14F-4D97-AF65-F5344CB8AC3E}">
        <p14:creationId xmlns:p14="http://schemas.microsoft.com/office/powerpoint/2010/main" val="405482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2A1F3-D945-D80B-84F1-30CED67EB5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D24E81AE-F1CA-750F-3B6F-94B1022557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78CEC42B-8CBD-24F0-EDB3-F88A8ED362D6}"/>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5" name="Marcador de pie de página 4">
            <a:extLst>
              <a:ext uri="{FF2B5EF4-FFF2-40B4-BE49-F238E27FC236}">
                <a16:creationId xmlns:a16="http://schemas.microsoft.com/office/drawing/2014/main" id="{22C41E96-9BA5-F8A6-3141-4EBDDD5DE29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6DE435F8-C68F-5EA1-1A48-02F11F52AAA2}"/>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207532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F0092A-68D3-9F63-A720-C32C9C543BEA}"/>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ED8BBB00-DD94-FD5F-A6A5-1D67D26F321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37663BB-55EF-38A1-E8FC-604CFEB48D98}"/>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5" name="Marcador de pie de página 4">
            <a:extLst>
              <a:ext uri="{FF2B5EF4-FFF2-40B4-BE49-F238E27FC236}">
                <a16:creationId xmlns:a16="http://schemas.microsoft.com/office/drawing/2014/main" id="{C9286B94-FA5E-6FBC-7FE8-A85F26381DA4}"/>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46116AA0-7BE8-912B-5184-FBCCAA395C96}"/>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534480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C3ABFED-CA23-0B0D-6879-5328B33EF5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07222215-2491-0026-AAF6-E602C3F3F58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4E16D306-6B6B-3277-045F-D707D43C1099}"/>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5" name="Marcador de pie de página 4">
            <a:extLst>
              <a:ext uri="{FF2B5EF4-FFF2-40B4-BE49-F238E27FC236}">
                <a16:creationId xmlns:a16="http://schemas.microsoft.com/office/drawing/2014/main" id="{F708E873-1F35-4875-85F2-37F8A2732309}"/>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2C045F7B-F0CD-0F26-8E79-9E81C6B1750F}"/>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668574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17CAA-508F-E433-4EF3-0C09BE85321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F036A368-C4B9-9565-38DA-313283186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B49A472A-413F-1BA9-B0E6-715F766E82E7}"/>
              </a:ext>
            </a:extLst>
          </p:cNvPr>
          <p:cNvSpPr>
            <a:spLocks noGrp="1"/>
          </p:cNvSpPr>
          <p:nvPr>
            <p:ph type="dt" sz="half" idx="10"/>
          </p:nvPr>
        </p:nvSpPr>
        <p:spPr/>
        <p:txBody>
          <a:bodyPr/>
          <a:lstStyle/>
          <a:p>
            <a:fld id="{9DD952C0-2723-4055-88B0-22DB5DDFF9FB}" type="datetime1">
              <a:rPr lang="es-CO" smtClean="0"/>
              <a:t>18/10/2024</a:t>
            </a:fld>
            <a:endParaRPr lang="es-CO"/>
          </a:p>
        </p:txBody>
      </p:sp>
      <p:sp>
        <p:nvSpPr>
          <p:cNvPr id="5" name="Marcador de pie de página 4">
            <a:extLst>
              <a:ext uri="{FF2B5EF4-FFF2-40B4-BE49-F238E27FC236}">
                <a16:creationId xmlns:a16="http://schemas.microsoft.com/office/drawing/2014/main" id="{3232B1B8-9859-0B64-A1A2-7D8820FA0FE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DA5268D-9CD5-C549-7949-DFBEB25CA0C7}"/>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2307587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4756F-005C-2791-A7FE-06E1B1A2D3F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29F377D-4E9E-2AD6-4EAA-B4C9F208DF0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BC3A738-C5E8-59D9-B990-BC88C60E0248}"/>
              </a:ext>
            </a:extLst>
          </p:cNvPr>
          <p:cNvSpPr>
            <a:spLocks noGrp="1"/>
          </p:cNvSpPr>
          <p:nvPr>
            <p:ph type="dt" sz="half" idx="10"/>
          </p:nvPr>
        </p:nvSpPr>
        <p:spPr/>
        <p:txBody>
          <a:bodyPr/>
          <a:lstStyle/>
          <a:p>
            <a:fld id="{4EFA5C1A-A837-4117-A08B-3FBEB5951278}" type="datetime1">
              <a:rPr lang="es-CO" smtClean="0"/>
              <a:t>18/10/2024</a:t>
            </a:fld>
            <a:endParaRPr lang="es-CO"/>
          </a:p>
        </p:txBody>
      </p:sp>
      <p:sp>
        <p:nvSpPr>
          <p:cNvPr id="5" name="Marcador de pie de página 4">
            <a:extLst>
              <a:ext uri="{FF2B5EF4-FFF2-40B4-BE49-F238E27FC236}">
                <a16:creationId xmlns:a16="http://schemas.microsoft.com/office/drawing/2014/main" id="{9DA48CA4-8247-EC57-EF61-FE7841759E8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C9537B7-118A-745B-45E2-3B84F40AA4AE}"/>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364938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75D5A-2686-ED50-8675-9C45AD7BFC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8B229C0-5234-0E5B-397A-09171749A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96475E4-F3FA-0E58-5CC7-51C735183BF9}"/>
              </a:ext>
            </a:extLst>
          </p:cNvPr>
          <p:cNvSpPr>
            <a:spLocks noGrp="1"/>
          </p:cNvSpPr>
          <p:nvPr>
            <p:ph type="dt" sz="half" idx="10"/>
          </p:nvPr>
        </p:nvSpPr>
        <p:spPr/>
        <p:txBody>
          <a:bodyPr/>
          <a:lstStyle/>
          <a:p>
            <a:fld id="{8E962E94-5AC9-4B34-8BE7-C345981CAF57}" type="datetime1">
              <a:rPr lang="es-CO" smtClean="0"/>
              <a:t>18/10/2024</a:t>
            </a:fld>
            <a:endParaRPr lang="es-CO"/>
          </a:p>
        </p:txBody>
      </p:sp>
      <p:sp>
        <p:nvSpPr>
          <p:cNvPr id="5" name="Marcador de pie de página 4">
            <a:extLst>
              <a:ext uri="{FF2B5EF4-FFF2-40B4-BE49-F238E27FC236}">
                <a16:creationId xmlns:a16="http://schemas.microsoft.com/office/drawing/2014/main" id="{85CE9BF8-C49C-1669-F48F-67892091BB1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3B4EE35-5500-CE34-8AD9-2A6DAF7E81E6}"/>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185048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6C3E7-766C-00F8-6A74-787E16EA180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AFD8F29-6D65-CEFC-7861-909D952B857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9D4FAEA-8A0B-3CC2-E1A3-C48CE9CA99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EEC2ECE6-FB71-21CB-F46A-AC7ECA53557D}"/>
              </a:ext>
            </a:extLst>
          </p:cNvPr>
          <p:cNvSpPr>
            <a:spLocks noGrp="1"/>
          </p:cNvSpPr>
          <p:nvPr>
            <p:ph type="dt" sz="half" idx="10"/>
          </p:nvPr>
        </p:nvSpPr>
        <p:spPr/>
        <p:txBody>
          <a:bodyPr/>
          <a:lstStyle/>
          <a:p>
            <a:fld id="{EB6BC6FE-C8DD-4A9A-BF7F-142EABC629AB}" type="datetime1">
              <a:rPr lang="es-CO" smtClean="0"/>
              <a:t>18/10/2024</a:t>
            </a:fld>
            <a:endParaRPr lang="es-CO"/>
          </a:p>
        </p:txBody>
      </p:sp>
      <p:sp>
        <p:nvSpPr>
          <p:cNvPr id="6" name="Marcador de pie de página 5">
            <a:extLst>
              <a:ext uri="{FF2B5EF4-FFF2-40B4-BE49-F238E27FC236}">
                <a16:creationId xmlns:a16="http://schemas.microsoft.com/office/drawing/2014/main" id="{D220FCCA-EE90-51B0-F0BF-6386206BA96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0031AC8-C0A0-5DC7-2B67-5C453E58CF69}"/>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1549850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7A2E8E-B136-877D-9EE5-AA4B2081336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0DCC964-F1BA-EB62-B76E-31622FF4C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8A69D2D-5164-4E26-364D-B3DFCD76ECB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18BCC674-7428-EEF5-65A5-781266D260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1F8E38B-76E6-3E80-E031-8FD7528BA6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2A8B2C1-3231-F105-0BE0-6F08B6B1CDAE}"/>
              </a:ext>
            </a:extLst>
          </p:cNvPr>
          <p:cNvSpPr>
            <a:spLocks noGrp="1"/>
          </p:cNvSpPr>
          <p:nvPr>
            <p:ph type="dt" sz="half" idx="10"/>
          </p:nvPr>
        </p:nvSpPr>
        <p:spPr/>
        <p:txBody>
          <a:bodyPr/>
          <a:lstStyle/>
          <a:p>
            <a:fld id="{EB1A1F45-DE75-4957-B5FC-28DA8C3D6623}" type="datetime1">
              <a:rPr lang="es-CO" smtClean="0"/>
              <a:t>18/10/2024</a:t>
            </a:fld>
            <a:endParaRPr lang="es-CO"/>
          </a:p>
        </p:txBody>
      </p:sp>
      <p:sp>
        <p:nvSpPr>
          <p:cNvPr id="8" name="Marcador de pie de página 7">
            <a:extLst>
              <a:ext uri="{FF2B5EF4-FFF2-40B4-BE49-F238E27FC236}">
                <a16:creationId xmlns:a16="http://schemas.microsoft.com/office/drawing/2014/main" id="{77ABDC0D-53F5-11C8-DAAB-E7A17B58AB20}"/>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9D12A8C-5D75-601B-F905-322B22EFA253}"/>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3069490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76F5D-CA50-43EC-8966-8E98EC4BF4D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E39D26BB-877F-8A5D-21BC-21953A071E58}"/>
              </a:ext>
            </a:extLst>
          </p:cNvPr>
          <p:cNvSpPr>
            <a:spLocks noGrp="1"/>
          </p:cNvSpPr>
          <p:nvPr>
            <p:ph type="dt" sz="half" idx="10"/>
          </p:nvPr>
        </p:nvSpPr>
        <p:spPr/>
        <p:txBody>
          <a:bodyPr/>
          <a:lstStyle/>
          <a:p>
            <a:fld id="{885A23E6-EB35-4819-B8D3-21433D57EC04}" type="datetime1">
              <a:rPr lang="es-CO" smtClean="0"/>
              <a:t>18/10/2024</a:t>
            </a:fld>
            <a:endParaRPr lang="es-CO"/>
          </a:p>
        </p:txBody>
      </p:sp>
      <p:sp>
        <p:nvSpPr>
          <p:cNvPr id="4" name="Marcador de pie de página 3">
            <a:extLst>
              <a:ext uri="{FF2B5EF4-FFF2-40B4-BE49-F238E27FC236}">
                <a16:creationId xmlns:a16="http://schemas.microsoft.com/office/drawing/2014/main" id="{34AA9019-10ED-4399-4D18-0888ED32D955}"/>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9432DC89-01D5-3E8C-B403-A8309DFCEBC2}"/>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4113883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34428A8-6942-D5B7-1F77-8326158E9894}"/>
              </a:ext>
            </a:extLst>
          </p:cNvPr>
          <p:cNvSpPr>
            <a:spLocks noGrp="1"/>
          </p:cNvSpPr>
          <p:nvPr>
            <p:ph type="dt" sz="half" idx="10"/>
          </p:nvPr>
        </p:nvSpPr>
        <p:spPr/>
        <p:txBody>
          <a:bodyPr/>
          <a:lstStyle/>
          <a:p>
            <a:fld id="{A2267C80-E959-4FE0-AC73-A1828415CA44}" type="datetime1">
              <a:rPr lang="es-CO" smtClean="0"/>
              <a:t>18/10/2024</a:t>
            </a:fld>
            <a:endParaRPr lang="es-CO"/>
          </a:p>
        </p:txBody>
      </p:sp>
      <p:sp>
        <p:nvSpPr>
          <p:cNvPr id="3" name="Marcador de pie de página 2">
            <a:extLst>
              <a:ext uri="{FF2B5EF4-FFF2-40B4-BE49-F238E27FC236}">
                <a16:creationId xmlns:a16="http://schemas.microsoft.com/office/drawing/2014/main" id="{41153638-206C-48F5-E779-6A8E61CBA862}"/>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27C33C7F-7125-7430-88E5-587EDA13E53D}"/>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377731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A93EF5-DE5C-9E3B-8D6A-1A3022232B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AC361B4-2CDC-F1A2-A462-F5CE498A8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DC660337-8CC0-E70D-8DD2-BD9E87154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FB8F79D-E5F9-0456-817B-C5BFB194A039}"/>
              </a:ext>
            </a:extLst>
          </p:cNvPr>
          <p:cNvSpPr>
            <a:spLocks noGrp="1"/>
          </p:cNvSpPr>
          <p:nvPr>
            <p:ph type="dt" sz="half" idx="10"/>
          </p:nvPr>
        </p:nvSpPr>
        <p:spPr/>
        <p:txBody>
          <a:bodyPr/>
          <a:lstStyle/>
          <a:p>
            <a:fld id="{789B4E1F-B42E-44E2-9642-AC959BC72F7C}" type="datetime1">
              <a:rPr lang="es-CO" smtClean="0"/>
              <a:t>18/10/2024</a:t>
            </a:fld>
            <a:endParaRPr lang="es-CO"/>
          </a:p>
        </p:txBody>
      </p:sp>
      <p:sp>
        <p:nvSpPr>
          <p:cNvPr id="6" name="Marcador de pie de página 5">
            <a:extLst>
              <a:ext uri="{FF2B5EF4-FFF2-40B4-BE49-F238E27FC236}">
                <a16:creationId xmlns:a16="http://schemas.microsoft.com/office/drawing/2014/main" id="{CFC52FD0-A887-CE28-7134-90B007FCD1B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36C26B1-E629-62D9-E575-A41FB9F82A70}"/>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501107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19B63-5165-9C09-1D62-AC67A8820685}"/>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C4D8FB62-9FA3-47A1-7331-611F46D393D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2B5DF9AB-4CF7-18A8-1978-26BC974DBE5E}"/>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5" name="Marcador de pie de página 4">
            <a:extLst>
              <a:ext uri="{FF2B5EF4-FFF2-40B4-BE49-F238E27FC236}">
                <a16:creationId xmlns:a16="http://schemas.microsoft.com/office/drawing/2014/main" id="{45143274-0458-1499-5BCC-8064EDB46974}"/>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DC999D0-1CB9-BAB6-CE7A-175C3E1B9A3A}"/>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50521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8780BD-4287-D906-2915-32B577033D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7FE8513C-7630-0184-0F1A-48559DE62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8275DD2-2F33-5356-AEEB-187113E10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0B6EBD-81C3-51C5-FFB0-CB1CCB8A951B}"/>
              </a:ext>
            </a:extLst>
          </p:cNvPr>
          <p:cNvSpPr>
            <a:spLocks noGrp="1"/>
          </p:cNvSpPr>
          <p:nvPr>
            <p:ph type="dt" sz="half" idx="10"/>
          </p:nvPr>
        </p:nvSpPr>
        <p:spPr/>
        <p:txBody>
          <a:bodyPr/>
          <a:lstStyle/>
          <a:p>
            <a:fld id="{D9C2F6AC-D7CE-4697-827B-DAA89AFFC0E8}" type="datetime1">
              <a:rPr lang="es-CO" smtClean="0"/>
              <a:t>18/10/2024</a:t>
            </a:fld>
            <a:endParaRPr lang="es-CO"/>
          </a:p>
        </p:txBody>
      </p:sp>
      <p:sp>
        <p:nvSpPr>
          <p:cNvPr id="6" name="Marcador de pie de página 5">
            <a:extLst>
              <a:ext uri="{FF2B5EF4-FFF2-40B4-BE49-F238E27FC236}">
                <a16:creationId xmlns:a16="http://schemas.microsoft.com/office/drawing/2014/main" id="{AA097427-B824-CA05-71D1-30C1AFDC9F8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2917F9C-3FA9-352D-892B-CB4565E2B2EC}"/>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1201926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53EC3-A331-B584-5D13-6B7C625BF7D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A074885-0237-D13C-F0EF-04A311109D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8EC64AC-202B-41E9-F872-72AFD7BE650A}"/>
              </a:ext>
            </a:extLst>
          </p:cNvPr>
          <p:cNvSpPr>
            <a:spLocks noGrp="1"/>
          </p:cNvSpPr>
          <p:nvPr>
            <p:ph type="dt" sz="half" idx="10"/>
          </p:nvPr>
        </p:nvSpPr>
        <p:spPr/>
        <p:txBody>
          <a:bodyPr/>
          <a:lstStyle/>
          <a:p>
            <a:fld id="{433EB89D-FD33-477D-8411-A5EE208C3B65}" type="datetime1">
              <a:rPr lang="es-CO" smtClean="0"/>
              <a:t>18/10/2024</a:t>
            </a:fld>
            <a:endParaRPr lang="es-CO"/>
          </a:p>
        </p:txBody>
      </p:sp>
      <p:sp>
        <p:nvSpPr>
          <p:cNvPr id="5" name="Marcador de pie de página 4">
            <a:extLst>
              <a:ext uri="{FF2B5EF4-FFF2-40B4-BE49-F238E27FC236}">
                <a16:creationId xmlns:a16="http://schemas.microsoft.com/office/drawing/2014/main" id="{518D4F3D-EF54-7AE7-3770-16C7053765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12C656B-FADC-4B78-493D-A8D903EB9562}"/>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3435644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0E4AF3-B851-D8C1-B2C4-2C2F307019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CFF144F-B0CD-B973-C0A8-C3E5E8E5A3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769D31D-A81F-D548-F84F-B2F230125674}"/>
              </a:ext>
            </a:extLst>
          </p:cNvPr>
          <p:cNvSpPr>
            <a:spLocks noGrp="1"/>
          </p:cNvSpPr>
          <p:nvPr>
            <p:ph type="dt" sz="half" idx="10"/>
          </p:nvPr>
        </p:nvSpPr>
        <p:spPr/>
        <p:txBody>
          <a:bodyPr/>
          <a:lstStyle/>
          <a:p>
            <a:fld id="{DE30910C-437C-4307-818B-DC8F7BB18FB3}" type="datetime1">
              <a:rPr lang="es-CO" smtClean="0"/>
              <a:t>18/10/2024</a:t>
            </a:fld>
            <a:endParaRPr lang="es-CO"/>
          </a:p>
        </p:txBody>
      </p:sp>
      <p:sp>
        <p:nvSpPr>
          <p:cNvPr id="5" name="Marcador de pie de página 4">
            <a:extLst>
              <a:ext uri="{FF2B5EF4-FFF2-40B4-BE49-F238E27FC236}">
                <a16:creationId xmlns:a16="http://schemas.microsoft.com/office/drawing/2014/main" id="{96FC437E-0451-97CA-7A44-947D69C4837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E6478E1-793E-3643-9C15-92DBE09E71D8}"/>
              </a:ext>
            </a:extLst>
          </p:cNvPr>
          <p:cNvSpPr>
            <a:spLocks noGrp="1"/>
          </p:cNvSpPr>
          <p:nvPr>
            <p:ph type="sldNum" sz="quarter" idx="12"/>
          </p:nvPr>
        </p:nvSpPr>
        <p:spPr/>
        <p:txBody>
          <a:bodyPr/>
          <a:lstStyle/>
          <a:p>
            <a:fld id="{EAD29BDE-662A-44ED-92CA-0DFAE00CD463}" type="slidenum">
              <a:rPr lang="es-CO" smtClean="0"/>
              <a:t>‹#›</a:t>
            </a:fld>
            <a:endParaRPr lang="es-CO"/>
          </a:p>
        </p:txBody>
      </p:sp>
    </p:spTree>
    <p:extLst>
      <p:ext uri="{BB962C8B-B14F-4D97-AF65-F5344CB8AC3E}">
        <p14:creationId xmlns:p14="http://schemas.microsoft.com/office/powerpoint/2010/main" val="238740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D2228-2EEF-F37C-5D11-90A36793AA4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2AA48374-8AA7-74A4-56B5-BD5313512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8CF2886-3CE8-0642-BBBF-9FAF23AE69B7}"/>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5" name="Marcador de pie de página 4">
            <a:extLst>
              <a:ext uri="{FF2B5EF4-FFF2-40B4-BE49-F238E27FC236}">
                <a16:creationId xmlns:a16="http://schemas.microsoft.com/office/drawing/2014/main" id="{066A2039-07ED-AD23-59AA-0BBC31C065F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E90596B-C4BA-AEFE-2E25-3A57C8B629BD}"/>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82041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126F7-FF9F-0F47-0C95-EBD7272F037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5F5473AC-C27A-A7CA-40E4-1E77C261A21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7D32D7D3-FBFF-D7C9-6A68-91372354FEC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82E957C0-8748-E687-10FE-D058C80268FF}"/>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6" name="Marcador de pie de página 5">
            <a:extLst>
              <a:ext uri="{FF2B5EF4-FFF2-40B4-BE49-F238E27FC236}">
                <a16:creationId xmlns:a16="http://schemas.microsoft.com/office/drawing/2014/main" id="{AF4ACFC8-0CB7-59BD-F535-487A4F394F84}"/>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74E96459-876F-05A1-11B8-C19665117477}"/>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35048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D3A6B8-2DB1-A5EB-D272-29A2D43275A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65C7AF6C-5B15-D2D8-43A9-442A87785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D33D3F9-6568-0148-97F0-02C0440E1C9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EBDD50A7-2974-F340-5899-1AA5D1C7D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E496D1-6F5F-E92D-A361-A0BCBBCE91D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EBFA97B5-A519-D7C1-DA10-927A053C7827}"/>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8" name="Marcador de pie de página 7">
            <a:extLst>
              <a:ext uri="{FF2B5EF4-FFF2-40B4-BE49-F238E27FC236}">
                <a16:creationId xmlns:a16="http://schemas.microsoft.com/office/drawing/2014/main" id="{D4AD52B2-D0B4-B964-C1CA-5C77C06B7EFE}"/>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E807A879-8464-BB78-1F3C-4C083DD21B8D}"/>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416655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D808CC-4476-D671-5778-79C29F1C5B55}"/>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6D5DBE57-2CB3-7B83-503F-39A4FB86C117}"/>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4" name="Marcador de pie de página 3">
            <a:extLst>
              <a:ext uri="{FF2B5EF4-FFF2-40B4-BE49-F238E27FC236}">
                <a16:creationId xmlns:a16="http://schemas.microsoft.com/office/drawing/2014/main" id="{84C845FF-8ADC-B9FF-940E-5C0EAB4F3F11}"/>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AE5636A-6226-EEA9-5F2F-DF4E09D2A506}"/>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120291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F16CA3F-08DC-0D20-BA87-DDE6F790E928}"/>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3" name="Marcador de pie de página 2">
            <a:extLst>
              <a:ext uri="{FF2B5EF4-FFF2-40B4-BE49-F238E27FC236}">
                <a16:creationId xmlns:a16="http://schemas.microsoft.com/office/drawing/2014/main" id="{C8747B92-7F8A-82C3-B0BA-5C6EB5DE3FD1}"/>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D6615708-2021-22C0-9D64-F25F5E055904}"/>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620591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0C38E6-6392-6965-E4EB-7A6CD16922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427197E5-036B-C3A3-ED17-59597B54EB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37AAB857-9F8F-8666-475C-348FE5DC5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438ACD-2624-94D5-84D7-949F961C9F5D}"/>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6" name="Marcador de pie de página 5">
            <a:extLst>
              <a:ext uri="{FF2B5EF4-FFF2-40B4-BE49-F238E27FC236}">
                <a16:creationId xmlns:a16="http://schemas.microsoft.com/office/drawing/2014/main" id="{EBA596B2-EE14-24E7-D8EE-F5F796D5EAD3}"/>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7DAF663D-A2F2-1528-C618-19424BB5ABE8}"/>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242846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26B75-5542-B1C2-209A-FBDDD50363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2C139A16-F033-EE48-CEA1-36825D966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70054EF9-76D7-8675-7B46-9E5B69C4A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F37A7C-AA06-1FEF-F285-1A89DC0460D2}"/>
              </a:ext>
            </a:extLst>
          </p:cNvPr>
          <p:cNvSpPr>
            <a:spLocks noGrp="1"/>
          </p:cNvSpPr>
          <p:nvPr>
            <p:ph type="dt" sz="half" idx="10"/>
          </p:nvPr>
        </p:nvSpPr>
        <p:spPr/>
        <p:txBody>
          <a:bodyPr/>
          <a:lstStyle/>
          <a:p>
            <a:fld id="{DBB92712-EFD3-45EE-9D2A-E4CE9672AAE2}" type="datetimeFigureOut">
              <a:rPr lang="es-SV" smtClean="0"/>
              <a:t>18/10/2024</a:t>
            </a:fld>
            <a:endParaRPr lang="es-SV"/>
          </a:p>
        </p:txBody>
      </p:sp>
      <p:sp>
        <p:nvSpPr>
          <p:cNvPr id="6" name="Marcador de pie de página 5">
            <a:extLst>
              <a:ext uri="{FF2B5EF4-FFF2-40B4-BE49-F238E27FC236}">
                <a16:creationId xmlns:a16="http://schemas.microsoft.com/office/drawing/2014/main" id="{5F0CD88F-6087-C017-F1FD-96CFB93831E9}"/>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7DEC8555-0ACE-9D97-F31D-5B8A4BDA0DA2}"/>
              </a:ext>
            </a:extLst>
          </p:cNvPr>
          <p:cNvSpPr>
            <a:spLocks noGrp="1"/>
          </p:cNvSpPr>
          <p:nvPr>
            <p:ph type="sldNum" sz="quarter" idx="12"/>
          </p:nvPr>
        </p:nvSpPr>
        <p:spPr/>
        <p:txBody>
          <a:bodyPr/>
          <a:lstStyle/>
          <a:p>
            <a:fld id="{FB9AB208-A7AD-473A-8E84-011F1B154AE1}" type="slidenum">
              <a:rPr lang="es-SV" smtClean="0"/>
              <a:t>‹#›</a:t>
            </a:fld>
            <a:endParaRPr lang="es-SV"/>
          </a:p>
        </p:txBody>
      </p:sp>
    </p:spTree>
    <p:extLst>
      <p:ext uri="{BB962C8B-B14F-4D97-AF65-F5344CB8AC3E}">
        <p14:creationId xmlns:p14="http://schemas.microsoft.com/office/powerpoint/2010/main" val="313983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B76FF0-A483-7994-54FA-1024686B59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FF4A6659-C085-DCD7-697F-58F426829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A09D7B57-F820-B3D8-E296-E8386BFAE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B92712-EFD3-45EE-9D2A-E4CE9672AAE2}" type="datetimeFigureOut">
              <a:rPr lang="es-SV" smtClean="0"/>
              <a:t>18/10/2024</a:t>
            </a:fld>
            <a:endParaRPr lang="es-SV"/>
          </a:p>
        </p:txBody>
      </p:sp>
      <p:sp>
        <p:nvSpPr>
          <p:cNvPr id="5" name="Marcador de pie de página 4">
            <a:extLst>
              <a:ext uri="{FF2B5EF4-FFF2-40B4-BE49-F238E27FC236}">
                <a16:creationId xmlns:a16="http://schemas.microsoft.com/office/drawing/2014/main" id="{050DB836-263D-42EA-66E2-88C82EF90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SV"/>
          </a:p>
        </p:txBody>
      </p:sp>
      <p:sp>
        <p:nvSpPr>
          <p:cNvPr id="6" name="Marcador de número de diapositiva 5">
            <a:extLst>
              <a:ext uri="{FF2B5EF4-FFF2-40B4-BE49-F238E27FC236}">
                <a16:creationId xmlns:a16="http://schemas.microsoft.com/office/drawing/2014/main" id="{5AB59A46-A56E-701C-492D-4A85B9FF4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9AB208-A7AD-473A-8E84-011F1B154AE1}" type="slidenum">
              <a:rPr lang="es-SV" smtClean="0"/>
              <a:t>‹#›</a:t>
            </a:fld>
            <a:endParaRPr lang="es-SV"/>
          </a:p>
        </p:txBody>
      </p:sp>
    </p:spTree>
    <p:extLst>
      <p:ext uri="{BB962C8B-B14F-4D97-AF65-F5344CB8AC3E}">
        <p14:creationId xmlns:p14="http://schemas.microsoft.com/office/powerpoint/2010/main" val="262455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6DC2A3-0D60-9CF4-0237-BF95226E1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92BBC6B-F748-8DB0-E7C3-2DC0F1E8B3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F4E00A9-F4D0-7ECD-41AA-20CBAA576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F28E1-A9D0-4E16-A156-1401E6AECB0F}" type="datetime1">
              <a:rPr lang="es-CO" smtClean="0"/>
              <a:t>18/10/2024</a:t>
            </a:fld>
            <a:endParaRPr lang="es-CO"/>
          </a:p>
        </p:txBody>
      </p:sp>
      <p:sp>
        <p:nvSpPr>
          <p:cNvPr id="5" name="Marcador de pie de página 4">
            <a:extLst>
              <a:ext uri="{FF2B5EF4-FFF2-40B4-BE49-F238E27FC236}">
                <a16:creationId xmlns:a16="http://schemas.microsoft.com/office/drawing/2014/main" id="{0094A69F-8283-CAC3-6EE6-3E36DC6F9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A9CDE8D8-EE55-7104-62C2-6B47B5A74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29BDE-662A-44ED-92CA-0DFAE00CD463}" type="slidenum">
              <a:rPr lang="es-CO" smtClean="0"/>
              <a:t>‹#›</a:t>
            </a:fld>
            <a:endParaRPr lang="es-CO"/>
          </a:p>
        </p:txBody>
      </p:sp>
    </p:spTree>
    <p:extLst>
      <p:ext uri="{BB962C8B-B14F-4D97-AF65-F5344CB8AC3E}">
        <p14:creationId xmlns:p14="http://schemas.microsoft.com/office/powerpoint/2010/main" val="15915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https://www.youtube.com/embed/CD_PMUocdRk?start=14&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83B96B19-9133-8843-3939-5195AEB75E96}"/>
              </a:ext>
            </a:extLst>
          </p:cNvPr>
          <p:cNvSpPr>
            <a:spLocks noGrp="1"/>
          </p:cNvSpPr>
          <p:nvPr>
            <p:ph type="ctrTitle"/>
          </p:nvPr>
        </p:nvSpPr>
        <p:spPr>
          <a:xfrm>
            <a:off x="640080" y="320040"/>
            <a:ext cx="6692827" cy="3892669"/>
          </a:xfrm>
        </p:spPr>
        <p:txBody>
          <a:bodyPr vert="horz" lIns="91440" tIns="45720" rIns="91440" bIns="45720" rtlCol="0">
            <a:normAutofit/>
          </a:bodyPr>
          <a:lstStyle/>
          <a:p>
            <a:pPr algn="l"/>
            <a:r>
              <a:rPr lang="en-US" sz="4100" b="1" kern="1200" dirty="0">
                <a:effectLst>
                  <a:outerShdw blurRad="38100" dist="38100" dir="2700000" algn="tl">
                    <a:srgbClr val="000000">
                      <a:alpha val="43137"/>
                    </a:srgbClr>
                  </a:outerShdw>
                </a:effectLst>
                <a:latin typeface="+mj-lt"/>
                <a:ea typeface="+mj-ea"/>
                <a:cs typeface="+mj-cs"/>
              </a:rPr>
              <a:t>Roles and Functions of RPPOs </a:t>
            </a:r>
            <a:br>
              <a:rPr lang="en-US" sz="4100" b="1" kern="1200" dirty="0">
                <a:effectLst>
                  <a:outerShdw blurRad="38100" dist="38100" dir="2700000" algn="tl">
                    <a:srgbClr val="000000">
                      <a:alpha val="43137"/>
                    </a:srgbClr>
                  </a:outerShdw>
                </a:effectLst>
                <a:latin typeface="+mj-lt"/>
                <a:ea typeface="+mj-ea"/>
                <a:cs typeface="+mj-cs"/>
              </a:rPr>
            </a:br>
            <a:r>
              <a:rPr lang="en-US" sz="4100" b="1" kern="1200" dirty="0">
                <a:effectLst>
                  <a:outerShdw blurRad="38100" dist="38100" dir="2700000" algn="tl">
                    <a:srgbClr val="000000">
                      <a:alpha val="43137"/>
                    </a:srgbClr>
                  </a:outerShdw>
                </a:effectLst>
                <a:latin typeface="+mj-lt"/>
                <a:ea typeface="+mj-ea"/>
                <a:cs typeface="+mj-cs"/>
              </a:rPr>
              <a:t>in their relationship with the </a:t>
            </a:r>
            <a:br>
              <a:rPr lang="en-US" sz="4100" b="1" kern="1200" dirty="0">
                <a:effectLst>
                  <a:outerShdw blurRad="38100" dist="38100" dir="2700000" algn="tl">
                    <a:srgbClr val="000000">
                      <a:alpha val="43137"/>
                    </a:srgbClr>
                  </a:outerShdw>
                </a:effectLst>
                <a:latin typeface="+mj-lt"/>
                <a:ea typeface="+mj-ea"/>
                <a:cs typeface="+mj-cs"/>
              </a:rPr>
            </a:br>
            <a:r>
              <a:rPr lang="en-US" sz="4100" b="1" kern="1200" dirty="0">
                <a:effectLst>
                  <a:outerShdw blurRad="38100" dist="38100" dir="2700000" algn="tl">
                    <a:srgbClr val="000000">
                      <a:alpha val="43137"/>
                    </a:srgbClr>
                  </a:outerShdw>
                </a:effectLst>
                <a:latin typeface="+mj-lt"/>
                <a:ea typeface="+mj-ea"/>
                <a:cs typeface="+mj-cs"/>
              </a:rPr>
              <a:t>Commission on Phytosanitary Measures (CPM</a:t>
            </a:r>
            <a:r>
              <a:rPr lang="en-US" sz="4100" b="1" dirty="0">
                <a:effectLst>
                  <a:outerShdw blurRad="38100" dist="38100" dir="2700000" algn="tl">
                    <a:srgbClr val="000000">
                      <a:alpha val="43137"/>
                    </a:srgbClr>
                  </a:outerShdw>
                </a:effectLst>
              </a:rPr>
              <a:t>)</a:t>
            </a:r>
            <a:endParaRPr lang="en-US" sz="4100" b="1" kern="1200" dirty="0">
              <a:effectLst>
                <a:outerShdw blurRad="38100" dist="38100" dir="2700000" algn="tl">
                  <a:srgbClr val="000000">
                    <a:alpha val="43137"/>
                  </a:srgbClr>
                </a:outerShdw>
              </a:effectLst>
              <a:latin typeface="+mj-lt"/>
              <a:ea typeface="+mj-ea"/>
              <a:cs typeface="+mj-cs"/>
            </a:endParaRPr>
          </a:p>
        </p:txBody>
      </p:sp>
      <p:sp>
        <p:nvSpPr>
          <p:cNvPr id="107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0226FD7-C73D-170F-397E-EBB33C3A7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11430"/>
            <a:ext cx="2743200" cy="6858009"/>
          </a:xfrm>
          <a:prstGeom prst="rect">
            <a:avLst/>
          </a:prstGeom>
        </p:spPr>
      </p:pic>
      <p:sp>
        <p:nvSpPr>
          <p:cNvPr id="7" name="Marcador de número de diapositiva 6">
            <a:extLst>
              <a:ext uri="{FF2B5EF4-FFF2-40B4-BE49-F238E27FC236}">
                <a16:creationId xmlns:a16="http://schemas.microsoft.com/office/drawing/2014/main" id="{A9D0ED5B-3B86-F373-14D7-B6344AB419EA}"/>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EAD29BDE-662A-44ED-92CA-0DFAE00CD463}" type="slidenum">
              <a:rPr kumimoji="0" lang="es-CO"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a:t>
            </a:fld>
            <a:endParaRPr kumimoji="0" lang="es-CO" b="0" i="0" u="none" strike="noStrike" kern="1200" cap="none" spc="0" normalizeH="0" baseline="0" noProof="0">
              <a:ln>
                <a:noFill/>
              </a:ln>
              <a:effectLst/>
              <a:uLnTx/>
              <a:uFillTx/>
              <a:latin typeface="Calibri" panose="020F0502020204030204"/>
              <a:ea typeface="+mn-ea"/>
              <a:cs typeface="+mn-cs"/>
            </a:endParaRPr>
          </a:p>
        </p:txBody>
      </p:sp>
      <p:sp>
        <p:nvSpPr>
          <p:cNvPr id="2" name="Título 4">
            <a:extLst>
              <a:ext uri="{FF2B5EF4-FFF2-40B4-BE49-F238E27FC236}">
                <a16:creationId xmlns:a16="http://schemas.microsoft.com/office/drawing/2014/main" id="{90F7F13F-0993-7E0D-CB7B-1919C290214C}"/>
              </a:ext>
            </a:extLst>
          </p:cNvPr>
          <p:cNvSpPr txBox="1">
            <a:spLocks/>
          </p:cNvSpPr>
          <p:nvPr/>
        </p:nvSpPr>
        <p:spPr>
          <a:xfrm>
            <a:off x="4660973" y="4840648"/>
            <a:ext cx="6692827" cy="20059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a:effectLst>
                  <a:outerShdw blurRad="38100" dist="38100" dir="2700000" algn="tl">
                    <a:srgbClr val="000000">
                      <a:alpha val="43137"/>
                    </a:srgbClr>
                  </a:outerShdw>
                </a:effectLst>
              </a:rPr>
              <a:t>Raúl Rodas – Executive Director</a:t>
            </a:r>
          </a:p>
          <a:p>
            <a:pPr algn="l"/>
            <a:r>
              <a:rPr lang="en-US" sz="1800" b="1" dirty="0">
                <a:effectLst>
                  <a:outerShdw blurRad="38100" dist="38100" dir="2700000" algn="tl">
                    <a:srgbClr val="000000">
                      <a:alpha val="43137"/>
                    </a:srgbClr>
                  </a:outerShdw>
                </a:effectLst>
              </a:rPr>
              <a:t>Carlos Urias – Plant Health Regional Director</a:t>
            </a:r>
          </a:p>
          <a:p>
            <a:pPr algn="l"/>
            <a:r>
              <a:rPr lang="en-US" sz="1800" b="1" dirty="0">
                <a:effectLst>
                  <a:outerShdw blurRad="38100" dist="38100" dir="2700000" algn="tl">
                    <a:srgbClr val="000000">
                      <a:alpha val="43137"/>
                    </a:srgbClr>
                  </a:outerShdw>
                </a:effectLst>
              </a:rPr>
              <a:t>Xavier Euceda – Project and Program Plant Health </a:t>
            </a:r>
          </a:p>
          <a:p>
            <a:pPr algn="l"/>
            <a:endParaRPr lang="en-US" sz="2400" b="1" dirty="0">
              <a:effectLst>
                <a:outerShdw blurRad="38100" dist="38100" dir="2700000" algn="tl">
                  <a:srgbClr val="000000">
                    <a:alpha val="43137"/>
                  </a:srgbClr>
                </a:outerShdw>
              </a:effectLst>
            </a:endParaRPr>
          </a:p>
          <a:p>
            <a:pPr algn="l"/>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893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056A66-492E-C789-2EEF-AE0B4F7CB9F8}"/>
              </a:ext>
            </a:extLst>
          </p:cNvPr>
          <p:cNvSpPr>
            <a:spLocks noGrp="1"/>
          </p:cNvSpPr>
          <p:nvPr>
            <p:ph type="title"/>
          </p:nvPr>
        </p:nvSpPr>
        <p:spPr>
          <a:xfrm>
            <a:off x="285750" y="639193"/>
            <a:ext cx="5440680" cy="3573516"/>
          </a:xfrm>
        </p:spPr>
        <p:txBody>
          <a:bodyPr vert="horz" lIns="91440" tIns="45720" rIns="91440" bIns="45720" rtlCol="0" anchor="b">
            <a:normAutofit/>
          </a:bodyPr>
          <a:lstStyle/>
          <a:p>
            <a:r>
              <a:rPr lang="en-US" sz="2600" b="1" kern="1200" dirty="0">
                <a:solidFill>
                  <a:schemeClr val="tx1"/>
                </a:solidFill>
                <a:latin typeface="+mj-lt"/>
                <a:ea typeface="+mj-ea"/>
                <a:cs typeface="+mj-cs"/>
              </a:rPr>
              <a:t>The final report will be presented at CMF 19 in FAO – Rome through OIRSA. </a:t>
            </a:r>
            <a:br>
              <a:rPr lang="en-US" sz="2600" b="1" kern="1200" dirty="0">
                <a:solidFill>
                  <a:schemeClr val="tx1"/>
                </a:solidFill>
                <a:latin typeface="+mj-lt"/>
                <a:ea typeface="+mj-ea"/>
                <a:cs typeface="+mj-cs"/>
              </a:rPr>
            </a:br>
            <a:br>
              <a:rPr lang="en-US" sz="2600" b="1" kern="1200" dirty="0">
                <a:solidFill>
                  <a:schemeClr val="tx1"/>
                </a:solidFill>
                <a:latin typeface="+mj-lt"/>
                <a:ea typeface="+mj-ea"/>
                <a:cs typeface="+mj-cs"/>
              </a:rPr>
            </a:br>
            <a:r>
              <a:rPr lang="en-US" sz="2600" b="1" kern="1200" dirty="0">
                <a:solidFill>
                  <a:srgbClr val="FF0000"/>
                </a:solidFill>
                <a:latin typeface="+mj-lt"/>
                <a:ea typeface="+mj-ea"/>
                <a:cs typeface="+mj-cs"/>
              </a:rPr>
              <a:t>Next meeting: Rabat-Morocco 2025</a:t>
            </a:r>
            <a:br>
              <a:rPr lang="en-US" sz="2600" b="1" kern="1200" dirty="0">
                <a:solidFill>
                  <a:schemeClr val="tx1"/>
                </a:solidFill>
                <a:latin typeface="+mj-lt"/>
                <a:ea typeface="+mj-ea"/>
                <a:cs typeface="+mj-cs"/>
              </a:rPr>
            </a:br>
            <a:br>
              <a:rPr lang="en-US" sz="2600" b="1" kern="1200" dirty="0">
                <a:solidFill>
                  <a:schemeClr val="tx1"/>
                </a:solidFill>
                <a:latin typeface="+mj-lt"/>
                <a:ea typeface="+mj-ea"/>
                <a:cs typeface="+mj-cs"/>
              </a:rPr>
            </a:br>
            <a:endParaRPr lang="en-US" sz="2600" b="1"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Diagrama&#10;&#10;Descripción generada automáticamente">
            <a:extLst>
              <a:ext uri="{FF2B5EF4-FFF2-40B4-BE49-F238E27FC236}">
                <a16:creationId xmlns:a16="http://schemas.microsoft.com/office/drawing/2014/main" id="{A0888071-CF20-183B-165A-7A84CD075D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7873" y="-26592"/>
            <a:ext cx="4869177" cy="6858000"/>
          </a:xfrm>
          <a:prstGeom prst="rect">
            <a:avLst/>
          </a:prstGeom>
        </p:spPr>
      </p:pic>
      <p:sp>
        <p:nvSpPr>
          <p:cNvPr id="4" name="Marcador de número de diapositiva 3">
            <a:extLst>
              <a:ext uri="{FF2B5EF4-FFF2-40B4-BE49-F238E27FC236}">
                <a16:creationId xmlns:a16="http://schemas.microsoft.com/office/drawing/2014/main" id="{72549215-11A5-34FA-A63D-9B02B3F6D52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AD29BDE-662A-44ED-92CA-0DFAE00CD463}" type="slidenum">
              <a:rPr lang="en-US" smtClean="0"/>
              <a:pPr>
                <a:spcAft>
                  <a:spcPts val="600"/>
                </a:spcAft>
              </a:pPr>
              <a:t>10</a:t>
            </a:fld>
            <a:endParaRPr lang="en-US"/>
          </a:p>
        </p:txBody>
      </p:sp>
    </p:spTree>
    <p:extLst>
      <p:ext uri="{BB962C8B-B14F-4D97-AF65-F5344CB8AC3E}">
        <p14:creationId xmlns:p14="http://schemas.microsoft.com/office/powerpoint/2010/main" val="375130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097" y="1614968"/>
            <a:ext cx="9371319" cy="4351338"/>
          </a:xfrm>
        </p:spPr>
        <p:txBody>
          <a:bodyPr vert="horz" lIns="91440" tIns="45720" rIns="91440" bIns="45720" rtlCol="0" anchor="t">
            <a:noAutofit/>
          </a:bodyPr>
          <a:lstStyle/>
          <a:p>
            <a:pPr marL="0" indent="0">
              <a:buNone/>
            </a:pPr>
            <a:r>
              <a:rPr lang="en-US" sz="2200" b="1" dirty="0">
                <a:solidFill>
                  <a:srgbClr val="C00000"/>
                </a:solidFill>
              </a:rPr>
              <a:t>1951</a:t>
            </a:r>
            <a:r>
              <a:rPr lang="en-US" sz="2200" b="1" dirty="0">
                <a:solidFill>
                  <a:srgbClr val="0070C0"/>
                </a:solidFill>
              </a:rPr>
              <a:t> - EPPO</a:t>
            </a:r>
            <a:r>
              <a:rPr lang="en-US" sz="2200" dirty="0"/>
              <a:t> - European and Mediterranean Plant Protection Organization</a:t>
            </a:r>
          </a:p>
          <a:p>
            <a:pPr marL="0" indent="0">
              <a:buNone/>
            </a:pPr>
            <a:r>
              <a:rPr lang="en-US" sz="2200" b="1" dirty="0">
                <a:solidFill>
                  <a:srgbClr val="C00000"/>
                </a:solidFill>
              </a:rPr>
              <a:t>1953</a:t>
            </a:r>
            <a:r>
              <a:rPr lang="en-US" sz="2200" b="1" dirty="0">
                <a:solidFill>
                  <a:srgbClr val="0070C0"/>
                </a:solidFill>
              </a:rPr>
              <a:t> - OIRSA</a:t>
            </a:r>
            <a:r>
              <a:rPr lang="en-US" sz="2200" dirty="0"/>
              <a:t> - Organismo Internacional Regional de Sanidad Agropecuaria</a:t>
            </a:r>
          </a:p>
          <a:p>
            <a:pPr marL="0" indent="0">
              <a:buNone/>
            </a:pPr>
            <a:r>
              <a:rPr lang="en-US" sz="2200" b="1" dirty="0">
                <a:solidFill>
                  <a:srgbClr val="C00000"/>
                </a:solidFill>
              </a:rPr>
              <a:t>1956</a:t>
            </a:r>
            <a:r>
              <a:rPr lang="en-US" sz="2200" b="1" dirty="0">
                <a:solidFill>
                  <a:srgbClr val="0070C0"/>
                </a:solidFill>
              </a:rPr>
              <a:t> - IAPSC</a:t>
            </a:r>
            <a:r>
              <a:rPr lang="en-US" sz="2200" dirty="0"/>
              <a:t> - Inter-African Phytosanitary Council</a:t>
            </a:r>
          </a:p>
          <a:p>
            <a:pPr marL="0" indent="0">
              <a:buNone/>
            </a:pPr>
            <a:r>
              <a:rPr lang="en-US" sz="2200" b="1" dirty="0">
                <a:solidFill>
                  <a:srgbClr val="C00000"/>
                </a:solidFill>
              </a:rPr>
              <a:t>1956</a:t>
            </a:r>
            <a:r>
              <a:rPr lang="en-US" sz="2200" b="1" dirty="0">
                <a:solidFill>
                  <a:srgbClr val="0070C0"/>
                </a:solidFill>
              </a:rPr>
              <a:t> - APPPC</a:t>
            </a:r>
            <a:r>
              <a:rPr lang="en-US" sz="2200" dirty="0">
                <a:solidFill>
                  <a:srgbClr val="0070C0"/>
                </a:solidFill>
              </a:rPr>
              <a:t> </a:t>
            </a:r>
            <a:r>
              <a:rPr lang="en-US" sz="2200" dirty="0"/>
              <a:t>- Asia and Pacific Plant Protection Commission</a:t>
            </a:r>
          </a:p>
          <a:p>
            <a:pPr marL="0" indent="0">
              <a:buNone/>
            </a:pPr>
            <a:r>
              <a:rPr lang="en-US" sz="2200" b="1" dirty="0">
                <a:solidFill>
                  <a:srgbClr val="C00000"/>
                </a:solidFill>
              </a:rPr>
              <a:t>1969</a:t>
            </a:r>
            <a:r>
              <a:rPr lang="en-US" sz="2200" b="1" dirty="0">
                <a:solidFill>
                  <a:srgbClr val="0070C0"/>
                </a:solidFill>
              </a:rPr>
              <a:t> - CAN</a:t>
            </a:r>
            <a:r>
              <a:rPr lang="en-US" sz="2200" dirty="0"/>
              <a:t> - Comunidad Andina</a:t>
            </a:r>
          </a:p>
          <a:p>
            <a:pPr marL="0" indent="0">
              <a:buNone/>
            </a:pPr>
            <a:r>
              <a:rPr lang="en-US" sz="2200" b="1" dirty="0">
                <a:solidFill>
                  <a:srgbClr val="C00000"/>
                </a:solidFill>
              </a:rPr>
              <a:t>1976</a:t>
            </a:r>
            <a:r>
              <a:rPr lang="en-US" sz="2200" b="1" dirty="0">
                <a:solidFill>
                  <a:srgbClr val="0070C0"/>
                </a:solidFill>
              </a:rPr>
              <a:t> - NAPPO</a:t>
            </a:r>
            <a:r>
              <a:rPr lang="en-US" sz="2200" b="1" dirty="0">
                <a:solidFill>
                  <a:srgbClr val="0000CC"/>
                </a:solidFill>
              </a:rPr>
              <a:t> </a:t>
            </a:r>
            <a:r>
              <a:rPr lang="en-US" sz="2200" dirty="0"/>
              <a:t>– North American Plant Protection Organization</a:t>
            </a:r>
          </a:p>
          <a:p>
            <a:pPr marL="0" indent="0">
              <a:buNone/>
            </a:pPr>
            <a:r>
              <a:rPr lang="en-US" sz="2200" b="1" dirty="0">
                <a:solidFill>
                  <a:srgbClr val="C00000"/>
                </a:solidFill>
              </a:rPr>
              <a:t>1989</a:t>
            </a:r>
            <a:r>
              <a:rPr lang="en-US" sz="2200" b="1" dirty="0">
                <a:solidFill>
                  <a:srgbClr val="0070C0"/>
                </a:solidFill>
              </a:rPr>
              <a:t> - COSAVE</a:t>
            </a:r>
            <a:r>
              <a:rPr lang="en-US" sz="2200" dirty="0">
                <a:solidFill>
                  <a:srgbClr val="0070C0"/>
                </a:solidFill>
              </a:rPr>
              <a:t> </a:t>
            </a:r>
            <a:r>
              <a:rPr lang="en-US" sz="2200" dirty="0"/>
              <a:t>- Comité de Sanidad Vegetal del Cono Sur</a:t>
            </a:r>
          </a:p>
          <a:p>
            <a:pPr marL="0" indent="0">
              <a:buNone/>
            </a:pPr>
            <a:r>
              <a:rPr lang="en-US" sz="2200" b="1" dirty="0">
                <a:solidFill>
                  <a:srgbClr val="C00000"/>
                </a:solidFill>
              </a:rPr>
              <a:t>1994</a:t>
            </a:r>
            <a:r>
              <a:rPr lang="en-US" sz="2200" b="1" dirty="0">
                <a:solidFill>
                  <a:srgbClr val="0070C0"/>
                </a:solidFill>
              </a:rPr>
              <a:t> - PPPO</a:t>
            </a:r>
            <a:r>
              <a:rPr lang="en-US" sz="2200" dirty="0"/>
              <a:t> - Pacific Plant Protection Organization</a:t>
            </a:r>
          </a:p>
          <a:p>
            <a:pPr marL="0" indent="0">
              <a:buNone/>
            </a:pPr>
            <a:r>
              <a:rPr lang="en-US" sz="2200" b="1" dirty="0">
                <a:solidFill>
                  <a:srgbClr val="C00000"/>
                </a:solidFill>
              </a:rPr>
              <a:t>2012</a:t>
            </a:r>
            <a:r>
              <a:rPr lang="en-US" sz="2200" b="1" dirty="0">
                <a:solidFill>
                  <a:srgbClr val="0070C0"/>
                </a:solidFill>
              </a:rPr>
              <a:t> - NEPPO</a:t>
            </a:r>
            <a:r>
              <a:rPr lang="en-US" sz="2200" dirty="0"/>
              <a:t> - Near East Plant Protection Organization </a:t>
            </a:r>
            <a:endParaRPr lang="en-US" sz="2200" dirty="0">
              <a:cs typeface="Calibri"/>
            </a:endParaRPr>
          </a:p>
          <a:p>
            <a:pPr marL="0" indent="0">
              <a:buNone/>
            </a:pPr>
            <a:r>
              <a:rPr lang="en-US" sz="2200" b="1" dirty="0">
                <a:solidFill>
                  <a:srgbClr val="C00000"/>
                </a:solidFill>
              </a:rPr>
              <a:t>2017</a:t>
            </a:r>
            <a:r>
              <a:rPr lang="en-US" sz="2200" b="1" dirty="0">
                <a:solidFill>
                  <a:srgbClr val="0070C0"/>
                </a:solidFill>
              </a:rPr>
              <a:t> - CAHFSA</a:t>
            </a:r>
            <a:r>
              <a:rPr lang="en-US" sz="2200" b="1" dirty="0">
                <a:solidFill>
                  <a:srgbClr val="00B0F0"/>
                </a:solidFill>
              </a:rPr>
              <a:t> </a:t>
            </a:r>
            <a:r>
              <a:rPr lang="en-US" sz="2200" dirty="0"/>
              <a:t>– Caribbean Agricultural Health and Food Safety Agency</a:t>
            </a:r>
          </a:p>
          <a:p>
            <a:pPr marL="457200" indent="-457200">
              <a:buFont typeface="Wingdings" panose="05000000000000000000" pitchFamily="2" charset="2"/>
              <a:buChar char="Ø"/>
            </a:pPr>
            <a:endParaRPr lang="en-US" sz="2200" b="1" dirty="0">
              <a:solidFill>
                <a:srgbClr val="0000CC"/>
              </a:solidFill>
            </a:endParaRPr>
          </a:p>
          <a:p>
            <a:endParaRPr lang="en-US" sz="2200" dirty="0"/>
          </a:p>
        </p:txBody>
      </p:sp>
      <p:sp>
        <p:nvSpPr>
          <p:cNvPr id="2" name="TextBox 1"/>
          <p:cNvSpPr txBox="1"/>
          <p:nvPr/>
        </p:nvSpPr>
        <p:spPr>
          <a:xfrm>
            <a:off x="1084182" y="468267"/>
            <a:ext cx="10023634" cy="923330"/>
          </a:xfrm>
          <a:prstGeom prst="rect">
            <a:avLst/>
          </a:prstGeom>
          <a:noFill/>
        </p:spPr>
        <p:txBody>
          <a:bodyPr wrap="square" rtlCol="0">
            <a:spAutoFit/>
          </a:bodyPr>
          <a:lstStyle/>
          <a:p>
            <a:pPr algn="ctr"/>
            <a:r>
              <a:rPr lang="en-US" sz="5400" b="1" i="1" dirty="0">
                <a:effectLst>
                  <a:outerShdw blurRad="38100" dist="38100" dir="2700000" algn="tl">
                    <a:srgbClr val="000000">
                      <a:alpha val="43137"/>
                    </a:srgbClr>
                  </a:outerShdw>
                </a:effectLst>
                <a:latin typeface="+mj-lt"/>
              </a:rPr>
              <a:t>The ten RPPOs*</a:t>
            </a:r>
          </a:p>
        </p:txBody>
      </p:sp>
    </p:spTree>
    <p:extLst>
      <p:ext uri="{BB962C8B-B14F-4D97-AF65-F5344CB8AC3E}">
        <p14:creationId xmlns:p14="http://schemas.microsoft.com/office/powerpoint/2010/main" val="344009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7C71D-7CAE-99AD-2C68-6583E0D13CD5}"/>
              </a:ext>
            </a:extLst>
          </p:cNvPr>
          <p:cNvSpPr>
            <a:spLocks noGrp="1"/>
          </p:cNvSpPr>
          <p:nvPr>
            <p:ph type="ctrTitle"/>
          </p:nvPr>
        </p:nvSpPr>
        <p:spPr/>
        <p:txBody>
          <a:bodyPr/>
          <a:lstStyle/>
          <a:p>
            <a:endParaRPr lang="es-SV"/>
          </a:p>
        </p:txBody>
      </p:sp>
      <p:sp>
        <p:nvSpPr>
          <p:cNvPr id="3" name="Subtítulo 2">
            <a:extLst>
              <a:ext uri="{FF2B5EF4-FFF2-40B4-BE49-F238E27FC236}">
                <a16:creationId xmlns:a16="http://schemas.microsoft.com/office/drawing/2014/main" id="{9C6C1F1B-99E7-6F76-18C6-F809CF39F655}"/>
              </a:ext>
            </a:extLst>
          </p:cNvPr>
          <p:cNvSpPr>
            <a:spLocks noGrp="1"/>
          </p:cNvSpPr>
          <p:nvPr>
            <p:ph type="subTitle" idx="1"/>
          </p:nvPr>
        </p:nvSpPr>
        <p:spPr/>
        <p:txBody>
          <a:bodyPr/>
          <a:lstStyle/>
          <a:p>
            <a:endParaRPr lang="es-SV"/>
          </a:p>
        </p:txBody>
      </p:sp>
      <p:pic>
        <p:nvPicPr>
          <p:cNvPr id="4" name="Elementos multimedia en línea 3" title="Las Organizaciones Regionales de Protección Fitosanitaria (ORPF) y su trabajo por la Sanidad Vegetal">
            <a:hlinkClick r:id="" action="ppaction://media"/>
            <a:extLst>
              <a:ext uri="{FF2B5EF4-FFF2-40B4-BE49-F238E27FC236}">
                <a16:creationId xmlns:a16="http://schemas.microsoft.com/office/drawing/2014/main" id="{1A8E8E06-A92A-E813-9121-BBC38D98B2E1}"/>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26974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Imagen que contiene Diagrama&#10;&#10;Descripción generada automáticamente">
            <a:extLst>
              <a:ext uri="{FF2B5EF4-FFF2-40B4-BE49-F238E27FC236}">
                <a16:creationId xmlns:a16="http://schemas.microsoft.com/office/drawing/2014/main" id="{AC0A9F69-6391-54A3-E33D-E074951FF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935" y="1921813"/>
            <a:ext cx="7634485" cy="3187397"/>
          </a:xfrm>
          <a:prstGeom prst="rect">
            <a:avLst/>
          </a:prstGeom>
        </p:spPr>
      </p:pic>
      <p:sp>
        <p:nvSpPr>
          <p:cNvPr id="4" name="Marcador de número de diapositiva 3">
            <a:extLst>
              <a:ext uri="{FF2B5EF4-FFF2-40B4-BE49-F238E27FC236}">
                <a16:creationId xmlns:a16="http://schemas.microsoft.com/office/drawing/2014/main" id="{93FCE480-2CA6-9E0C-8A66-189EAF865A0B}"/>
              </a:ext>
            </a:extLst>
          </p:cNvPr>
          <p:cNvSpPr>
            <a:spLocks noGrp="1"/>
          </p:cNvSpPr>
          <p:nvPr>
            <p:ph type="sldNum" sz="quarter" idx="12"/>
          </p:nvPr>
        </p:nvSpPr>
        <p:spPr>
          <a:xfrm>
            <a:off x="8610600" y="6356350"/>
            <a:ext cx="2743200" cy="365125"/>
          </a:xfrm>
        </p:spPr>
        <p:txBody>
          <a:bodyPr>
            <a:normAutofit/>
          </a:bodyPr>
          <a:lstStyle/>
          <a:p>
            <a:pPr>
              <a:spcAft>
                <a:spcPts val="600"/>
              </a:spcAft>
            </a:pPr>
            <a:fld id="{EAD29BDE-662A-44ED-92CA-0DFAE00CD463}" type="slidenum">
              <a:rPr lang="es-CO" smtClean="0"/>
              <a:pPr>
                <a:spcAft>
                  <a:spcPts val="600"/>
                </a:spcAft>
              </a:pPr>
              <a:t>4</a:t>
            </a:fld>
            <a:endParaRPr lang="es-CO"/>
          </a:p>
        </p:txBody>
      </p:sp>
      <p:pic>
        <p:nvPicPr>
          <p:cNvPr id="12" name="Imagen 11">
            <a:extLst>
              <a:ext uri="{FF2B5EF4-FFF2-40B4-BE49-F238E27FC236}">
                <a16:creationId xmlns:a16="http://schemas.microsoft.com/office/drawing/2014/main" id="{8D8FFCFF-330D-97FC-FA14-F511C7A55492}"/>
              </a:ext>
            </a:extLst>
          </p:cNvPr>
          <p:cNvPicPr>
            <a:picLocks noChangeAspect="1"/>
          </p:cNvPicPr>
          <p:nvPr/>
        </p:nvPicPr>
        <p:blipFill>
          <a:blip r:embed="rId3"/>
          <a:stretch>
            <a:fillRect/>
          </a:stretch>
        </p:blipFill>
        <p:spPr>
          <a:xfrm>
            <a:off x="185015" y="630936"/>
            <a:ext cx="3897171" cy="5072634"/>
          </a:xfrm>
          <a:prstGeom prst="rect">
            <a:avLst/>
          </a:prstGeom>
        </p:spPr>
      </p:pic>
    </p:spTree>
    <p:extLst>
      <p:ext uri="{BB962C8B-B14F-4D97-AF65-F5344CB8AC3E}">
        <p14:creationId xmlns:p14="http://schemas.microsoft.com/office/powerpoint/2010/main" val="358299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C397BD0-3C35-A6C5-6FB6-61DEBE7DDE98}"/>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a:solidFill>
                  <a:srgbClr val="FFFFFF"/>
                </a:solidFill>
                <a:latin typeface="+mj-lt"/>
                <a:ea typeface="+mj-ea"/>
                <a:cs typeface="+mj-cs"/>
              </a:rPr>
              <a:t>Update templates to collect RPPO communication on Events and sharing information about Pests of Concern</a:t>
            </a:r>
          </a:p>
        </p:txBody>
      </p:sp>
      <p:pic>
        <p:nvPicPr>
          <p:cNvPr id="6" name="Imagen 5">
            <a:extLst>
              <a:ext uri="{FF2B5EF4-FFF2-40B4-BE49-F238E27FC236}">
                <a16:creationId xmlns:a16="http://schemas.microsoft.com/office/drawing/2014/main" id="{F6BAC36F-CB0A-AFC9-0535-4294349BCA35}"/>
              </a:ext>
            </a:extLst>
          </p:cNvPr>
          <p:cNvPicPr>
            <a:picLocks noChangeAspect="1"/>
          </p:cNvPicPr>
          <p:nvPr/>
        </p:nvPicPr>
        <p:blipFill>
          <a:blip r:embed="rId2"/>
          <a:stretch>
            <a:fillRect/>
          </a:stretch>
        </p:blipFill>
        <p:spPr>
          <a:xfrm>
            <a:off x="6247349" y="492573"/>
            <a:ext cx="4366491" cy="5880796"/>
          </a:xfrm>
          <a:prstGeom prst="rect">
            <a:avLst/>
          </a:prstGeom>
        </p:spPr>
      </p:pic>
      <p:sp>
        <p:nvSpPr>
          <p:cNvPr id="4" name="Marcador de número de diapositiva 3">
            <a:extLst>
              <a:ext uri="{FF2B5EF4-FFF2-40B4-BE49-F238E27FC236}">
                <a16:creationId xmlns:a16="http://schemas.microsoft.com/office/drawing/2014/main" id="{29D4D102-C9B4-1F91-85B5-07294ADFFB1F}"/>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a:spcAft>
                <a:spcPts val="600"/>
              </a:spcAft>
            </a:pPr>
            <a:fld id="{EAD29BDE-662A-44ED-92CA-0DFAE00CD463}" type="slidenum">
              <a:rPr lang="en-US" smtClean="0"/>
              <a:pPr>
                <a:spcAft>
                  <a:spcPts val="600"/>
                </a:spcAft>
              </a:pPr>
              <a:t>5</a:t>
            </a:fld>
            <a:endParaRPr lang="en-US"/>
          </a:p>
        </p:txBody>
      </p:sp>
    </p:spTree>
    <p:extLst>
      <p:ext uri="{BB962C8B-B14F-4D97-AF65-F5344CB8AC3E}">
        <p14:creationId xmlns:p14="http://schemas.microsoft.com/office/powerpoint/2010/main" val="3545023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0DA30-245C-C4D5-51D4-321B2DA0B134}"/>
              </a:ext>
            </a:extLst>
          </p:cNvPr>
          <p:cNvSpPr>
            <a:spLocks noGrp="1"/>
          </p:cNvSpPr>
          <p:nvPr>
            <p:ph type="title"/>
          </p:nvPr>
        </p:nvSpPr>
        <p:spPr/>
        <p:txBody>
          <a:bodyPr/>
          <a:lstStyle/>
          <a:p>
            <a:r>
              <a:rPr lang="en-US" b="1" dirty="0"/>
              <a:t>Conclusions and Discussions about IPPC Regional Workshops</a:t>
            </a:r>
            <a:endParaRPr lang="es-SV" b="1" dirty="0"/>
          </a:p>
        </p:txBody>
      </p:sp>
      <p:sp>
        <p:nvSpPr>
          <p:cNvPr id="4" name="Marcador de número de diapositiva 3">
            <a:extLst>
              <a:ext uri="{FF2B5EF4-FFF2-40B4-BE49-F238E27FC236}">
                <a16:creationId xmlns:a16="http://schemas.microsoft.com/office/drawing/2014/main" id="{45BC3734-170F-342D-4EF6-420147A5F852}"/>
              </a:ext>
            </a:extLst>
          </p:cNvPr>
          <p:cNvSpPr>
            <a:spLocks noGrp="1"/>
          </p:cNvSpPr>
          <p:nvPr>
            <p:ph type="sldNum" sz="quarter" idx="12"/>
          </p:nvPr>
        </p:nvSpPr>
        <p:spPr/>
        <p:txBody>
          <a:bodyPr/>
          <a:lstStyle/>
          <a:p>
            <a:fld id="{EAD29BDE-662A-44ED-92CA-0DFAE00CD463}" type="slidenum">
              <a:rPr lang="es-CO" smtClean="0"/>
              <a:t>6</a:t>
            </a:fld>
            <a:endParaRPr lang="es-CO"/>
          </a:p>
        </p:txBody>
      </p:sp>
      <p:pic>
        <p:nvPicPr>
          <p:cNvPr id="6" name="Imagen 5">
            <a:extLst>
              <a:ext uri="{FF2B5EF4-FFF2-40B4-BE49-F238E27FC236}">
                <a16:creationId xmlns:a16="http://schemas.microsoft.com/office/drawing/2014/main" id="{132E2101-B568-0F09-16EE-91B4AFCA59DC}"/>
              </a:ext>
            </a:extLst>
          </p:cNvPr>
          <p:cNvPicPr>
            <a:picLocks noChangeAspect="1"/>
          </p:cNvPicPr>
          <p:nvPr/>
        </p:nvPicPr>
        <p:blipFill>
          <a:blip r:embed="rId2"/>
          <a:stretch>
            <a:fillRect/>
          </a:stretch>
        </p:blipFill>
        <p:spPr>
          <a:xfrm>
            <a:off x="1356777" y="1787524"/>
            <a:ext cx="9307413" cy="3984138"/>
          </a:xfrm>
          <a:prstGeom prst="rect">
            <a:avLst/>
          </a:prstGeom>
        </p:spPr>
      </p:pic>
    </p:spTree>
    <p:extLst>
      <p:ext uri="{BB962C8B-B14F-4D97-AF65-F5344CB8AC3E}">
        <p14:creationId xmlns:p14="http://schemas.microsoft.com/office/powerpoint/2010/main" val="82628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12D1C-3EC2-2B38-7F30-BE79CDA7A536}"/>
              </a:ext>
            </a:extLst>
          </p:cNvPr>
          <p:cNvSpPr>
            <a:spLocks noGrp="1"/>
          </p:cNvSpPr>
          <p:nvPr>
            <p:ph type="title"/>
          </p:nvPr>
        </p:nvSpPr>
        <p:spPr/>
        <p:txBody>
          <a:bodyPr/>
          <a:lstStyle/>
          <a:p>
            <a:r>
              <a:rPr lang="es-SV" b="1" dirty="0"/>
              <a:t>RPPO &amp; </a:t>
            </a:r>
            <a:r>
              <a:rPr lang="es-SV" b="1" dirty="0" err="1"/>
              <a:t>Other</a:t>
            </a:r>
            <a:r>
              <a:rPr lang="es-SV" b="1" dirty="0"/>
              <a:t> </a:t>
            </a:r>
            <a:r>
              <a:rPr lang="es-SV" b="1" dirty="0" err="1"/>
              <a:t>Organizations</a:t>
            </a:r>
            <a:r>
              <a:rPr lang="es-SV" b="1" dirty="0"/>
              <a:t> - </a:t>
            </a:r>
            <a:r>
              <a:rPr lang="es-SV" b="1" dirty="0" err="1"/>
              <a:t>Information</a:t>
            </a:r>
            <a:endParaRPr lang="es-SV" b="1" dirty="0"/>
          </a:p>
        </p:txBody>
      </p:sp>
      <p:sp>
        <p:nvSpPr>
          <p:cNvPr id="4" name="Marcador de número de diapositiva 3">
            <a:extLst>
              <a:ext uri="{FF2B5EF4-FFF2-40B4-BE49-F238E27FC236}">
                <a16:creationId xmlns:a16="http://schemas.microsoft.com/office/drawing/2014/main" id="{15D8959F-D808-E808-9A50-36CBA4D37CD0}"/>
              </a:ext>
            </a:extLst>
          </p:cNvPr>
          <p:cNvSpPr>
            <a:spLocks noGrp="1"/>
          </p:cNvSpPr>
          <p:nvPr>
            <p:ph type="sldNum" sz="quarter" idx="12"/>
          </p:nvPr>
        </p:nvSpPr>
        <p:spPr/>
        <p:txBody>
          <a:bodyPr/>
          <a:lstStyle/>
          <a:p>
            <a:fld id="{EAD29BDE-662A-44ED-92CA-0DFAE00CD463}" type="slidenum">
              <a:rPr lang="es-CO" smtClean="0"/>
              <a:t>7</a:t>
            </a:fld>
            <a:endParaRPr lang="es-CO"/>
          </a:p>
        </p:txBody>
      </p:sp>
      <p:grpSp>
        <p:nvGrpSpPr>
          <p:cNvPr id="9" name="Grupo 8">
            <a:extLst>
              <a:ext uri="{FF2B5EF4-FFF2-40B4-BE49-F238E27FC236}">
                <a16:creationId xmlns:a16="http://schemas.microsoft.com/office/drawing/2014/main" id="{DA8FBFC7-C7C8-05DB-D1D5-B485CF62CF0B}"/>
              </a:ext>
            </a:extLst>
          </p:cNvPr>
          <p:cNvGrpSpPr/>
          <p:nvPr/>
        </p:nvGrpSpPr>
        <p:grpSpPr>
          <a:xfrm>
            <a:off x="2150787" y="1576388"/>
            <a:ext cx="7890425" cy="4161472"/>
            <a:chOff x="2670895" y="1690688"/>
            <a:chExt cx="6850209" cy="3510997"/>
          </a:xfrm>
        </p:grpSpPr>
        <p:pic>
          <p:nvPicPr>
            <p:cNvPr id="6" name="Imagen 5">
              <a:extLst>
                <a:ext uri="{FF2B5EF4-FFF2-40B4-BE49-F238E27FC236}">
                  <a16:creationId xmlns:a16="http://schemas.microsoft.com/office/drawing/2014/main" id="{1930F18E-7FC2-5329-EE5E-A33883E93C49}"/>
                </a:ext>
              </a:extLst>
            </p:cNvPr>
            <p:cNvPicPr>
              <a:picLocks noChangeAspect="1"/>
            </p:cNvPicPr>
            <p:nvPr/>
          </p:nvPicPr>
          <p:blipFill>
            <a:blip r:embed="rId2"/>
            <a:stretch>
              <a:fillRect/>
            </a:stretch>
          </p:blipFill>
          <p:spPr>
            <a:xfrm>
              <a:off x="2670895" y="1690688"/>
              <a:ext cx="6850209" cy="2034658"/>
            </a:xfrm>
            <a:prstGeom prst="rect">
              <a:avLst/>
            </a:prstGeom>
          </p:spPr>
        </p:pic>
        <p:pic>
          <p:nvPicPr>
            <p:cNvPr id="8" name="Imagen 7">
              <a:extLst>
                <a:ext uri="{FF2B5EF4-FFF2-40B4-BE49-F238E27FC236}">
                  <a16:creationId xmlns:a16="http://schemas.microsoft.com/office/drawing/2014/main" id="{871A8088-27C3-A0DC-976A-7B94C43B8D7D}"/>
                </a:ext>
              </a:extLst>
            </p:cNvPr>
            <p:cNvPicPr>
              <a:picLocks noChangeAspect="1"/>
            </p:cNvPicPr>
            <p:nvPr/>
          </p:nvPicPr>
          <p:blipFill>
            <a:blip r:embed="rId3"/>
            <a:stretch>
              <a:fillRect/>
            </a:stretch>
          </p:blipFill>
          <p:spPr>
            <a:xfrm>
              <a:off x="2670895" y="3712509"/>
              <a:ext cx="6850208" cy="1489176"/>
            </a:xfrm>
            <a:prstGeom prst="rect">
              <a:avLst/>
            </a:prstGeom>
          </p:spPr>
        </p:pic>
      </p:grpSp>
    </p:spTree>
    <p:extLst>
      <p:ext uri="{BB962C8B-B14F-4D97-AF65-F5344CB8AC3E}">
        <p14:creationId xmlns:p14="http://schemas.microsoft.com/office/powerpoint/2010/main" val="1102344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69106-3480-25ED-217A-09C9796037D4}"/>
              </a:ext>
            </a:extLst>
          </p:cNvPr>
          <p:cNvSpPr>
            <a:spLocks noGrp="1"/>
          </p:cNvSpPr>
          <p:nvPr>
            <p:ph type="title"/>
          </p:nvPr>
        </p:nvSpPr>
        <p:spPr/>
        <p:txBody>
          <a:bodyPr/>
          <a:lstStyle/>
          <a:p>
            <a:endParaRPr lang="es-SV"/>
          </a:p>
        </p:txBody>
      </p:sp>
      <p:pic>
        <p:nvPicPr>
          <p:cNvPr id="5" name="Panamá">
            <a:hlinkClick r:id="" action="ppaction://media"/>
            <a:extLst>
              <a:ext uri="{FF2B5EF4-FFF2-40B4-BE49-F238E27FC236}">
                <a16:creationId xmlns:a16="http://schemas.microsoft.com/office/drawing/2014/main" id="{16B19BF1-E10C-2D07-221F-D5EDC275F7FA}"/>
              </a:ext>
            </a:extLst>
          </p:cNvPr>
          <p:cNvPicPr>
            <a:picLocks noGrp="1" noChangeAspect="1"/>
          </p:cNvPicPr>
          <p:nvPr>
            <p:ph idx="1"/>
            <a:videoFile r:link="rId1"/>
            <p:extLst>
              <p:ext uri="{DAA4B4D4-6D71-4841-9C94-3DE7FCFB9230}">
                <p14:media xmlns:p14="http://schemas.microsoft.com/office/powerpoint/2010/main" r:embed="rId2">
                  <p14:trim st="63956"/>
                </p14:media>
              </p:ext>
            </p:extLst>
          </p:nvPr>
        </p:nvPicPr>
        <p:blipFill>
          <a:blip r:embed="rId4"/>
          <a:stretch>
            <a:fillRect/>
          </a:stretch>
        </p:blipFill>
        <p:spPr>
          <a:xfrm>
            <a:off x="0" y="0"/>
            <a:ext cx="12192000" cy="6901750"/>
          </a:xfrm>
        </p:spPr>
      </p:pic>
      <p:sp>
        <p:nvSpPr>
          <p:cNvPr id="4" name="Marcador de número de diapositiva 3">
            <a:extLst>
              <a:ext uri="{FF2B5EF4-FFF2-40B4-BE49-F238E27FC236}">
                <a16:creationId xmlns:a16="http://schemas.microsoft.com/office/drawing/2014/main" id="{737170F5-1114-F922-05DF-FA75EF97AA32}"/>
              </a:ext>
            </a:extLst>
          </p:cNvPr>
          <p:cNvSpPr>
            <a:spLocks noGrp="1"/>
          </p:cNvSpPr>
          <p:nvPr>
            <p:ph type="sldNum" sz="quarter" idx="12"/>
          </p:nvPr>
        </p:nvSpPr>
        <p:spPr>
          <a:xfrm>
            <a:off x="8342870" y="6366647"/>
            <a:ext cx="2743200" cy="365125"/>
          </a:xfrm>
        </p:spPr>
        <p:txBody>
          <a:bodyPr/>
          <a:lstStyle/>
          <a:p>
            <a:fld id="{EAD29BDE-662A-44ED-92CA-0DFAE00CD463}" type="slidenum">
              <a:rPr lang="es-CO" smtClean="0"/>
              <a:t>8</a:t>
            </a:fld>
            <a:endParaRPr lang="es-CO"/>
          </a:p>
        </p:txBody>
      </p:sp>
    </p:spTree>
    <p:extLst>
      <p:ext uri="{BB962C8B-B14F-4D97-AF65-F5344CB8AC3E}">
        <p14:creationId xmlns:p14="http://schemas.microsoft.com/office/powerpoint/2010/main" val="166665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7268C-8C04-A7DD-ADCF-D68482CF7400}"/>
              </a:ext>
            </a:extLst>
          </p:cNvPr>
          <p:cNvSpPr>
            <a:spLocks noGrp="1"/>
          </p:cNvSpPr>
          <p:nvPr>
            <p:ph type="title"/>
          </p:nvPr>
        </p:nvSpPr>
        <p:spPr>
          <a:xfrm>
            <a:off x="232410" y="0"/>
            <a:ext cx="10515600" cy="1325563"/>
          </a:xfrm>
        </p:spPr>
        <p:txBody>
          <a:bodyPr/>
          <a:lstStyle/>
          <a:p>
            <a:r>
              <a:rPr lang="en-US" b="1" dirty="0"/>
              <a:t>Conclusions 36th TC RPPO</a:t>
            </a:r>
          </a:p>
        </p:txBody>
      </p:sp>
      <p:sp>
        <p:nvSpPr>
          <p:cNvPr id="4" name="Marcador de número de diapositiva 3">
            <a:extLst>
              <a:ext uri="{FF2B5EF4-FFF2-40B4-BE49-F238E27FC236}">
                <a16:creationId xmlns:a16="http://schemas.microsoft.com/office/drawing/2014/main" id="{85674464-318A-CEAD-9A0A-C5AD8C6F058F}"/>
              </a:ext>
            </a:extLst>
          </p:cNvPr>
          <p:cNvSpPr>
            <a:spLocks noGrp="1"/>
          </p:cNvSpPr>
          <p:nvPr>
            <p:ph type="sldNum" sz="quarter" idx="12"/>
          </p:nvPr>
        </p:nvSpPr>
        <p:spPr/>
        <p:txBody>
          <a:bodyPr/>
          <a:lstStyle/>
          <a:p>
            <a:fld id="{EAD29BDE-662A-44ED-92CA-0DFAE00CD463}" type="slidenum">
              <a:rPr lang="es-CO" smtClean="0"/>
              <a:t>9</a:t>
            </a:fld>
            <a:endParaRPr lang="es-CO"/>
          </a:p>
        </p:txBody>
      </p:sp>
      <p:pic>
        <p:nvPicPr>
          <p:cNvPr id="6" name="Imagen 5">
            <a:extLst>
              <a:ext uri="{FF2B5EF4-FFF2-40B4-BE49-F238E27FC236}">
                <a16:creationId xmlns:a16="http://schemas.microsoft.com/office/drawing/2014/main" id="{65CF01E2-B464-E176-23D8-812B09152CD3}"/>
              </a:ext>
            </a:extLst>
          </p:cNvPr>
          <p:cNvPicPr>
            <a:picLocks noChangeAspect="1"/>
          </p:cNvPicPr>
          <p:nvPr/>
        </p:nvPicPr>
        <p:blipFill>
          <a:blip r:embed="rId2"/>
          <a:stretch>
            <a:fillRect/>
          </a:stretch>
        </p:blipFill>
        <p:spPr>
          <a:xfrm>
            <a:off x="494518" y="1325563"/>
            <a:ext cx="11202963" cy="1905266"/>
          </a:xfrm>
          <a:prstGeom prst="rect">
            <a:avLst/>
          </a:prstGeom>
        </p:spPr>
      </p:pic>
      <p:pic>
        <p:nvPicPr>
          <p:cNvPr id="8" name="Imagen 7">
            <a:extLst>
              <a:ext uri="{FF2B5EF4-FFF2-40B4-BE49-F238E27FC236}">
                <a16:creationId xmlns:a16="http://schemas.microsoft.com/office/drawing/2014/main" id="{E8D08AF1-AC43-5494-A8BE-908A8A713E2B}"/>
              </a:ext>
            </a:extLst>
          </p:cNvPr>
          <p:cNvPicPr>
            <a:picLocks noChangeAspect="1"/>
          </p:cNvPicPr>
          <p:nvPr/>
        </p:nvPicPr>
        <p:blipFill>
          <a:blip r:embed="rId3"/>
          <a:stretch>
            <a:fillRect/>
          </a:stretch>
        </p:blipFill>
        <p:spPr>
          <a:xfrm>
            <a:off x="1946910" y="3390722"/>
            <a:ext cx="8420146" cy="2770048"/>
          </a:xfrm>
          <a:prstGeom prst="rect">
            <a:avLst/>
          </a:prstGeom>
        </p:spPr>
      </p:pic>
    </p:spTree>
    <p:extLst>
      <p:ext uri="{BB962C8B-B14F-4D97-AF65-F5344CB8AC3E}">
        <p14:creationId xmlns:p14="http://schemas.microsoft.com/office/powerpoint/2010/main" val="124714944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8" ma:contentTypeDescription="Create a new document." ma:contentTypeScope="" ma:versionID="61e50d27a94aff6ed0da6958732925b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1b297bcc931609e2c0ac29f3ebfb515b"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1BFEAB-D459-41BC-B5F4-C2E2F6AB6144}"/>
</file>

<file path=customXml/itemProps2.xml><?xml version="1.0" encoding="utf-8"?>
<ds:datastoreItem xmlns:ds="http://schemas.openxmlformats.org/officeDocument/2006/customXml" ds:itemID="{31FD1341-A9C7-4490-AEA3-FD8C2D90D5A5}"/>
</file>

<file path=docProps/app.xml><?xml version="1.0" encoding="utf-8"?>
<Properties xmlns="http://schemas.openxmlformats.org/officeDocument/2006/extended-properties" xmlns:vt="http://schemas.openxmlformats.org/officeDocument/2006/docPropsVTypes">
  <TotalTime>79</TotalTime>
  <Words>454</Words>
  <Application>Microsoft Office PowerPoint</Application>
  <PresentationFormat>Widescreen</PresentationFormat>
  <Paragraphs>38</Paragraphs>
  <Slides>10</Slides>
  <Notes>1</Notes>
  <HiddenSlides>0</HiddenSlides>
  <MMClips>2</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Tema de Office</vt:lpstr>
      <vt:lpstr>1_Tema de Office</vt:lpstr>
      <vt:lpstr>Roles and Functions of RPPOs  in their relationship with the  Commission on Phytosanitary Measures (CPM)</vt:lpstr>
      <vt:lpstr>PowerPoint Presentation</vt:lpstr>
      <vt:lpstr>PowerPoint Presentation</vt:lpstr>
      <vt:lpstr>PowerPoint Presentation</vt:lpstr>
      <vt:lpstr>Update templates to collect RPPO communication on Events and sharing information about Pests of Concern</vt:lpstr>
      <vt:lpstr>Conclusions and Discussions about IPPC Regional Workshops</vt:lpstr>
      <vt:lpstr>RPPO &amp; Other Organizations - Information</vt:lpstr>
      <vt:lpstr>PowerPoint Presentation</vt:lpstr>
      <vt:lpstr>Conclusions 36th TC RPPO</vt:lpstr>
      <vt:lpstr>The final report will be presented at CMF 19 in FAO – Rome through OIRSA.   Next meeting: Rabat-Morocco 2025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Euceda Fúnez, Xavier Isaac</dc:creator>
  <cp:lastModifiedBy>Euceda Fúnez, Xavier Isaac</cp:lastModifiedBy>
  <cp:revision>7</cp:revision>
  <dcterms:created xsi:type="dcterms:W3CDTF">2024-10-17T20:17:47Z</dcterms:created>
  <dcterms:modified xsi:type="dcterms:W3CDTF">2024-10-18T20:20:03Z</dcterms:modified>
</cp:coreProperties>
</file>