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9B35B-67E3-4D9D-AF1E-AC8C65477A6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5EA2C8-892D-463F-BE18-9EB6946C1034}">
      <dgm:prSet/>
      <dgm:spPr/>
      <dgm:t>
        <a:bodyPr/>
        <a:lstStyle/>
        <a:p>
          <a:r>
            <a:rPr lang="en-US"/>
            <a:t>RSPMs and ISPMs </a:t>
          </a:r>
          <a:r>
            <a:rPr lang="en-US" b="0" i="0"/>
            <a:t>play a crucial role in protecting sustainable agriculture, global food security, the environment, forests, and biodiversity while facilitating safe trade and economic development.</a:t>
          </a:r>
          <a:endParaRPr lang="en-US"/>
        </a:p>
      </dgm:t>
    </dgm:pt>
    <dgm:pt modelId="{E01A595F-B68B-4C08-B849-F6FBDC0C146A}" type="parTrans" cxnId="{641A1FF7-B09F-4C53-9DF7-1C2F94485F41}">
      <dgm:prSet/>
      <dgm:spPr/>
      <dgm:t>
        <a:bodyPr/>
        <a:lstStyle/>
        <a:p>
          <a:endParaRPr lang="en-US"/>
        </a:p>
      </dgm:t>
    </dgm:pt>
    <dgm:pt modelId="{DBA05629-A0B0-4FCD-8556-189F702CC1B1}" type="sibTrans" cxnId="{641A1FF7-B09F-4C53-9DF7-1C2F94485F41}">
      <dgm:prSet/>
      <dgm:spPr/>
      <dgm:t>
        <a:bodyPr/>
        <a:lstStyle/>
        <a:p>
          <a:endParaRPr lang="en-US"/>
        </a:p>
      </dgm:t>
    </dgm:pt>
    <dgm:pt modelId="{6B608BE2-FCA7-46AD-8E7E-2D11ECD030BE}">
      <dgm:prSet/>
      <dgm:spPr/>
      <dgm:t>
        <a:bodyPr/>
        <a:lstStyle/>
        <a:p>
          <a:r>
            <a:rPr lang="en-US"/>
            <a:t>The implementation of RSPMs and ISPMs is up to the National Plant Protection Organizations (NPPOs).</a:t>
          </a:r>
        </a:p>
      </dgm:t>
    </dgm:pt>
    <dgm:pt modelId="{E250A55E-159D-44DE-9D0C-C1A799ABAD78}" type="parTrans" cxnId="{26EF3AD0-0693-4157-A036-4FEF962F992D}">
      <dgm:prSet/>
      <dgm:spPr/>
      <dgm:t>
        <a:bodyPr/>
        <a:lstStyle/>
        <a:p>
          <a:endParaRPr lang="en-US"/>
        </a:p>
      </dgm:t>
    </dgm:pt>
    <dgm:pt modelId="{B350E0B9-2D38-4044-BBF5-0FD3777AB82C}" type="sibTrans" cxnId="{26EF3AD0-0693-4157-A036-4FEF962F992D}">
      <dgm:prSet/>
      <dgm:spPr/>
      <dgm:t>
        <a:bodyPr/>
        <a:lstStyle/>
        <a:p>
          <a:endParaRPr lang="en-US"/>
        </a:p>
      </dgm:t>
    </dgm:pt>
    <dgm:pt modelId="{947B79D2-90DB-4C9A-8A31-CBEFD731865F}" type="pres">
      <dgm:prSet presAssocID="{1E59B35B-67E3-4D9D-AF1E-AC8C65477A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8D3150-C02B-484D-88A3-1C8FA3FE352B}" type="pres">
      <dgm:prSet presAssocID="{775EA2C8-892D-463F-BE18-9EB6946C1034}" presName="hierRoot1" presStyleCnt="0"/>
      <dgm:spPr/>
    </dgm:pt>
    <dgm:pt modelId="{D355BD6D-6B1F-4BC4-A788-2AB5F5A7578C}" type="pres">
      <dgm:prSet presAssocID="{775EA2C8-892D-463F-BE18-9EB6946C1034}" presName="composite" presStyleCnt="0"/>
      <dgm:spPr/>
    </dgm:pt>
    <dgm:pt modelId="{0DD8F9A7-A9F6-4487-861E-A41799AA6B34}" type="pres">
      <dgm:prSet presAssocID="{775EA2C8-892D-463F-BE18-9EB6946C1034}" presName="background" presStyleLbl="node0" presStyleIdx="0" presStyleCnt="2"/>
      <dgm:spPr/>
    </dgm:pt>
    <dgm:pt modelId="{9F970EB5-3439-4126-86D9-3F11C02AD5B4}" type="pres">
      <dgm:prSet presAssocID="{775EA2C8-892D-463F-BE18-9EB6946C1034}" presName="text" presStyleLbl="fgAcc0" presStyleIdx="0" presStyleCnt="2">
        <dgm:presLayoutVars>
          <dgm:chPref val="3"/>
        </dgm:presLayoutVars>
      </dgm:prSet>
      <dgm:spPr/>
    </dgm:pt>
    <dgm:pt modelId="{5FCB8B3D-8451-448C-9A58-9C403512AD4A}" type="pres">
      <dgm:prSet presAssocID="{775EA2C8-892D-463F-BE18-9EB6946C1034}" presName="hierChild2" presStyleCnt="0"/>
      <dgm:spPr/>
    </dgm:pt>
    <dgm:pt modelId="{8F517845-FE16-441C-9776-F972974EAB4C}" type="pres">
      <dgm:prSet presAssocID="{6B608BE2-FCA7-46AD-8E7E-2D11ECD030BE}" presName="hierRoot1" presStyleCnt="0"/>
      <dgm:spPr/>
    </dgm:pt>
    <dgm:pt modelId="{9B53E51A-4140-438E-A350-AEB52A55073B}" type="pres">
      <dgm:prSet presAssocID="{6B608BE2-FCA7-46AD-8E7E-2D11ECD030BE}" presName="composite" presStyleCnt="0"/>
      <dgm:spPr/>
    </dgm:pt>
    <dgm:pt modelId="{53AC7711-298F-4305-84F2-640B63A939FE}" type="pres">
      <dgm:prSet presAssocID="{6B608BE2-FCA7-46AD-8E7E-2D11ECD030BE}" presName="background" presStyleLbl="node0" presStyleIdx="1" presStyleCnt="2"/>
      <dgm:spPr/>
    </dgm:pt>
    <dgm:pt modelId="{F0E1510F-A066-4B3B-A46D-AF90D7B39D3E}" type="pres">
      <dgm:prSet presAssocID="{6B608BE2-FCA7-46AD-8E7E-2D11ECD030BE}" presName="text" presStyleLbl="fgAcc0" presStyleIdx="1" presStyleCnt="2">
        <dgm:presLayoutVars>
          <dgm:chPref val="3"/>
        </dgm:presLayoutVars>
      </dgm:prSet>
      <dgm:spPr/>
    </dgm:pt>
    <dgm:pt modelId="{05F4F24D-3D2E-4C9A-92EB-26F975964CED}" type="pres">
      <dgm:prSet presAssocID="{6B608BE2-FCA7-46AD-8E7E-2D11ECD030BE}" presName="hierChild2" presStyleCnt="0"/>
      <dgm:spPr/>
    </dgm:pt>
  </dgm:ptLst>
  <dgm:cxnLst>
    <dgm:cxn modelId="{0DB36F75-66BD-4235-8DFE-E44C91BDFEA3}" type="presOf" srcId="{775EA2C8-892D-463F-BE18-9EB6946C1034}" destId="{9F970EB5-3439-4126-86D9-3F11C02AD5B4}" srcOrd="0" destOrd="0" presId="urn:microsoft.com/office/officeart/2005/8/layout/hierarchy1"/>
    <dgm:cxn modelId="{F41C2779-3213-466D-A33D-16B2AE03B894}" type="presOf" srcId="{6B608BE2-FCA7-46AD-8E7E-2D11ECD030BE}" destId="{F0E1510F-A066-4B3B-A46D-AF90D7B39D3E}" srcOrd="0" destOrd="0" presId="urn:microsoft.com/office/officeart/2005/8/layout/hierarchy1"/>
    <dgm:cxn modelId="{9A9DE0A3-6D12-4AE9-B9A1-740C66766E0B}" type="presOf" srcId="{1E59B35B-67E3-4D9D-AF1E-AC8C65477A65}" destId="{947B79D2-90DB-4C9A-8A31-CBEFD731865F}" srcOrd="0" destOrd="0" presId="urn:microsoft.com/office/officeart/2005/8/layout/hierarchy1"/>
    <dgm:cxn modelId="{26EF3AD0-0693-4157-A036-4FEF962F992D}" srcId="{1E59B35B-67E3-4D9D-AF1E-AC8C65477A65}" destId="{6B608BE2-FCA7-46AD-8E7E-2D11ECD030BE}" srcOrd="1" destOrd="0" parTransId="{E250A55E-159D-44DE-9D0C-C1A799ABAD78}" sibTransId="{B350E0B9-2D38-4044-BBF5-0FD3777AB82C}"/>
    <dgm:cxn modelId="{641A1FF7-B09F-4C53-9DF7-1C2F94485F41}" srcId="{1E59B35B-67E3-4D9D-AF1E-AC8C65477A65}" destId="{775EA2C8-892D-463F-BE18-9EB6946C1034}" srcOrd="0" destOrd="0" parTransId="{E01A595F-B68B-4C08-B849-F6FBDC0C146A}" sibTransId="{DBA05629-A0B0-4FCD-8556-189F702CC1B1}"/>
    <dgm:cxn modelId="{6FDE4814-75FC-4140-B98A-0252F64D3A97}" type="presParOf" srcId="{947B79D2-90DB-4C9A-8A31-CBEFD731865F}" destId="{F68D3150-C02B-484D-88A3-1C8FA3FE352B}" srcOrd="0" destOrd="0" presId="urn:microsoft.com/office/officeart/2005/8/layout/hierarchy1"/>
    <dgm:cxn modelId="{4C6DF3C7-F372-44E7-9F42-E1F7E141C8B7}" type="presParOf" srcId="{F68D3150-C02B-484D-88A3-1C8FA3FE352B}" destId="{D355BD6D-6B1F-4BC4-A788-2AB5F5A7578C}" srcOrd="0" destOrd="0" presId="urn:microsoft.com/office/officeart/2005/8/layout/hierarchy1"/>
    <dgm:cxn modelId="{744F18FC-F06B-4D63-B815-F49E3FB78B80}" type="presParOf" srcId="{D355BD6D-6B1F-4BC4-A788-2AB5F5A7578C}" destId="{0DD8F9A7-A9F6-4487-861E-A41799AA6B34}" srcOrd="0" destOrd="0" presId="urn:microsoft.com/office/officeart/2005/8/layout/hierarchy1"/>
    <dgm:cxn modelId="{2A89CC74-AB44-40C3-8849-AA2AC7E36E19}" type="presParOf" srcId="{D355BD6D-6B1F-4BC4-A788-2AB5F5A7578C}" destId="{9F970EB5-3439-4126-86D9-3F11C02AD5B4}" srcOrd="1" destOrd="0" presId="urn:microsoft.com/office/officeart/2005/8/layout/hierarchy1"/>
    <dgm:cxn modelId="{FF255820-693C-4CAB-8085-0DB97ABB8103}" type="presParOf" srcId="{F68D3150-C02B-484D-88A3-1C8FA3FE352B}" destId="{5FCB8B3D-8451-448C-9A58-9C403512AD4A}" srcOrd="1" destOrd="0" presId="urn:microsoft.com/office/officeart/2005/8/layout/hierarchy1"/>
    <dgm:cxn modelId="{C3B939F6-C7C3-4BA1-B6C3-AA565726BC28}" type="presParOf" srcId="{947B79D2-90DB-4C9A-8A31-CBEFD731865F}" destId="{8F517845-FE16-441C-9776-F972974EAB4C}" srcOrd="1" destOrd="0" presId="urn:microsoft.com/office/officeart/2005/8/layout/hierarchy1"/>
    <dgm:cxn modelId="{D3B2A5C4-6870-49AA-B96F-14889B76542E}" type="presParOf" srcId="{8F517845-FE16-441C-9776-F972974EAB4C}" destId="{9B53E51A-4140-438E-A350-AEB52A55073B}" srcOrd="0" destOrd="0" presId="urn:microsoft.com/office/officeart/2005/8/layout/hierarchy1"/>
    <dgm:cxn modelId="{E0E7AB26-2E01-4AAB-9981-C273F09059AF}" type="presParOf" srcId="{9B53E51A-4140-438E-A350-AEB52A55073B}" destId="{53AC7711-298F-4305-84F2-640B63A939FE}" srcOrd="0" destOrd="0" presId="urn:microsoft.com/office/officeart/2005/8/layout/hierarchy1"/>
    <dgm:cxn modelId="{1C669254-7CAF-492A-927B-DB8817FA2BCA}" type="presParOf" srcId="{9B53E51A-4140-438E-A350-AEB52A55073B}" destId="{F0E1510F-A066-4B3B-A46D-AF90D7B39D3E}" srcOrd="1" destOrd="0" presId="urn:microsoft.com/office/officeart/2005/8/layout/hierarchy1"/>
    <dgm:cxn modelId="{64DD48A8-A546-463C-A11B-CFB7BB4296DE}" type="presParOf" srcId="{8F517845-FE16-441C-9776-F972974EAB4C}" destId="{05F4F24D-3D2E-4C9A-92EB-26F975964C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32A56-9C7E-49BC-9D96-4E30A58AC4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84D65-853D-4B34-B587-0CCE7C5CDE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Organizing workshops, seminars, and other events</a:t>
          </a:r>
        </a:p>
      </dgm:t>
    </dgm:pt>
    <dgm:pt modelId="{B62CA5A9-815C-488D-914F-3242B017B14C}" type="parTrans" cxnId="{34A6C3FD-6CB2-4630-B26B-3F5D9EBEFA25}">
      <dgm:prSet/>
      <dgm:spPr/>
      <dgm:t>
        <a:bodyPr/>
        <a:lstStyle/>
        <a:p>
          <a:endParaRPr lang="en-US"/>
        </a:p>
      </dgm:t>
    </dgm:pt>
    <dgm:pt modelId="{50E232C8-E61A-4035-B52F-DA84B858BCA8}" type="sibTrans" cxnId="{34A6C3FD-6CB2-4630-B26B-3F5D9EBEFA25}">
      <dgm:prSet/>
      <dgm:spPr/>
      <dgm:t>
        <a:bodyPr/>
        <a:lstStyle/>
        <a:p>
          <a:endParaRPr lang="en-US"/>
        </a:p>
      </dgm:t>
    </dgm:pt>
    <dgm:pt modelId="{34325D68-EC40-487E-9298-84D95A897A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Producing relevant documents</a:t>
          </a:r>
        </a:p>
      </dgm:t>
    </dgm:pt>
    <dgm:pt modelId="{AA4CE43D-3C16-483C-991C-9EE4EE08B62D}" type="parTrans" cxnId="{E8AFCE26-13C0-4C9F-AEA9-DCDB6645D652}">
      <dgm:prSet/>
      <dgm:spPr/>
      <dgm:t>
        <a:bodyPr/>
        <a:lstStyle/>
        <a:p>
          <a:endParaRPr lang="en-US"/>
        </a:p>
      </dgm:t>
    </dgm:pt>
    <dgm:pt modelId="{BB1281B2-08BF-4744-9CBD-E45F6A6A54E0}" type="sibTrans" cxnId="{E8AFCE26-13C0-4C9F-AEA9-DCDB6645D652}">
      <dgm:prSet/>
      <dgm:spPr/>
      <dgm:t>
        <a:bodyPr/>
        <a:lstStyle/>
        <a:p>
          <a:endParaRPr lang="en-US"/>
        </a:p>
      </dgm:t>
    </dgm:pt>
    <dgm:pt modelId="{F57923C7-85B9-4471-9B30-233EBEF71F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Providing summaries of RSPM to inform stakeholders about the purpose and content of each standard. </a:t>
          </a:r>
        </a:p>
      </dgm:t>
    </dgm:pt>
    <dgm:pt modelId="{E94EEA68-CBF2-44ED-A384-B1EA8D768BFF}" type="parTrans" cxnId="{8C4E830C-CFCF-478D-AF36-71BC20A41370}">
      <dgm:prSet/>
      <dgm:spPr/>
      <dgm:t>
        <a:bodyPr/>
        <a:lstStyle/>
        <a:p>
          <a:endParaRPr lang="en-US"/>
        </a:p>
      </dgm:t>
    </dgm:pt>
    <dgm:pt modelId="{97CA8A71-63E6-440E-B9B9-ED4840F414C0}" type="sibTrans" cxnId="{8C4E830C-CFCF-478D-AF36-71BC20A41370}">
      <dgm:prSet/>
      <dgm:spPr/>
      <dgm:t>
        <a:bodyPr/>
        <a:lstStyle/>
        <a:p>
          <a:endParaRPr lang="en-US"/>
        </a:p>
      </dgm:t>
    </dgm:pt>
    <dgm:pt modelId="{2305EFBE-9D4A-4C90-A9FC-70753D32F115}" type="pres">
      <dgm:prSet presAssocID="{67A32A56-9C7E-49BC-9D96-4E30A58AC405}" presName="root" presStyleCnt="0">
        <dgm:presLayoutVars>
          <dgm:dir/>
          <dgm:resizeHandles val="exact"/>
        </dgm:presLayoutVars>
      </dgm:prSet>
      <dgm:spPr/>
    </dgm:pt>
    <dgm:pt modelId="{89E0CE9A-2CE4-4687-AE0F-60954A56F836}" type="pres">
      <dgm:prSet presAssocID="{CE984D65-853D-4B34-B587-0CCE7C5CDE64}" presName="compNode" presStyleCnt="0"/>
      <dgm:spPr/>
    </dgm:pt>
    <dgm:pt modelId="{BC52763C-A8DF-4599-9115-0F6BDB41D966}" type="pres">
      <dgm:prSet presAssocID="{CE984D65-853D-4B34-B587-0CCE7C5CDE64}" presName="bgRect" presStyleLbl="bgShp" presStyleIdx="0" presStyleCnt="3"/>
      <dgm:spPr/>
    </dgm:pt>
    <dgm:pt modelId="{A0485E6D-E919-4F90-8631-D11F5A753305}" type="pres">
      <dgm:prSet presAssocID="{CE984D65-853D-4B34-B587-0CCE7C5CDE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2BF05F0-C566-4BAE-9B3C-F40FCDD5F24A}" type="pres">
      <dgm:prSet presAssocID="{CE984D65-853D-4B34-B587-0CCE7C5CDE64}" presName="spaceRect" presStyleCnt="0"/>
      <dgm:spPr/>
    </dgm:pt>
    <dgm:pt modelId="{A3F50A59-E3FB-4B1A-8FDA-80B4C476557C}" type="pres">
      <dgm:prSet presAssocID="{CE984D65-853D-4B34-B587-0CCE7C5CDE64}" presName="parTx" presStyleLbl="revTx" presStyleIdx="0" presStyleCnt="3">
        <dgm:presLayoutVars>
          <dgm:chMax val="0"/>
          <dgm:chPref val="0"/>
        </dgm:presLayoutVars>
      </dgm:prSet>
      <dgm:spPr/>
    </dgm:pt>
    <dgm:pt modelId="{0A0F878B-C093-4A0D-BF61-342F0C142207}" type="pres">
      <dgm:prSet presAssocID="{50E232C8-E61A-4035-B52F-DA84B858BCA8}" presName="sibTrans" presStyleCnt="0"/>
      <dgm:spPr/>
    </dgm:pt>
    <dgm:pt modelId="{B00BCD2A-9D83-4BC4-B319-8482819CA0F4}" type="pres">
      <dgm:prSet presAssocID="{34325D68-EC40-487E-9298-84D95A897A2A}" presName="compNode" presStyleCnt="0"/>
      <dgm:spPr/>
    </dgm:pt>
    <dgm:pt modelId="{12B91171-5C18-4613-977E-E2997FA0E5E5}" type="pres">
      <dgm:prSet presAssocID="{34325D68-EC40-487E-9298-84D95A897A2A}" presName="bgRect" presStyleLbl="bgShp" presStyleIdx="1" presStyleCnt="3"/>
      <dgm:spPr/>
    </dgm:pt>
    <dgm:pt modelId="{3B969382-3B4E-4962-9398-DFE581360540}" type="pres">
      <dgm:prSet presAssocID="{34325D68-EC40-487E-9298-84D95A897A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5E187F0-BBE3-4F5A-ABAE-6EDB8D05D168}" type="pres">
      <dgm:prSet presAssocID="{34325D68-EC40-487E-9298-84D95A897A2A}" presName="spaceRect" presStyleCnt="0"/>
      <dgm:spPr/>
    </dgm:pt>
    <dgm:pt modelId="{08B20F2A-55CA-4A93-8E57-5FD01EF3E030}" type="pres">
      <dgm:prSet presAssocID="{34325D68-EC40-487E-9298-84D95A897A2A}" presName="parTx" presStyleLbl="revTx" presStyleIdx="1" presStyleCnt="3">
        <dgm:presLayoutVars>
          <dgm:chMax val="0"/>
          <dgm:chPref val="0"/>
        </dgm:presLayoutVars>
      </dgm:prSet>
      <dgm:spPr/>
    </dgm:pt>
    <dgm:pt modelId="{2BE19073-AC5F-4F04-9D49-6C0147C51F75}" type="pres">
      <dgm:prSet presAssocID="{BB1281B2-08BF-4744-9CBD-E45F6A6A54E0}" presName="sibTrans" presStyleCnt="0"/>
      <dgm:spPr/>
    </dgm:pt>
    <dgm:pt modelId="{948CD21A-EF38-4141-939E-1324D5302D84}" type="pres">
      <dgm:prSet presAssocID="{F57923C7-85B9-4471-9B30-233EBEF71FDD}" presName="compNode" presStyleCnt="0"/>
      <dgm:spPr/>
    </dgm:pt>
    <dgm:pt modelId="{4CB9DC03-1AC1-4608-B125-239D22721E4C}" type="pres">
      <dgm:prSet presAssocID="{F57923C7-85B9-4471-9B30-233EBEF71FDD}" presName="bgRect" presStyleLbl="bgShp" presStyleIdx="2" presStyleCnt="3"/>
      <dgm:spPr/>
    </dgm:pt>
    <dgm:pt modelId="{A603C071-8936-47D5-BEF4-8622C7CF8C96}" type="pres">
      <dgm:prSet presAssocID="{F57923C7-85B9-4471-9B30-233EBEF71F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9574A6F-CBFE-4496-BD41-54452A22A78E}" type="pres">
      <dgm:prSet presAssocID="{F57923C7-85B9-4471-9B30-233EBEF71FDD}" presName="spaceRect" presStyleCnt="0"/>
      <dgm:spPr/>
    </dgm:pt>
    <dgm:pt modelId="{B59178E6-C717-4A77-9DC7-D84DDFCD5D58}" type="pres">
      <dgm:prSet presAssocID="{F57923C7-85B9-4471-9B30-233EBEF71F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C4E830C-CFCF-478D-AF36-71BC20A41370}" srcId="{67A32A56-9C7E-49BC-9D96-4E30A58AC405}" destId="{F57923C7-85B9-4471-9B30-233EBEF71FDD}" srcOrd="2" destOrd="0" parTransId="{E94EEA68-CBF2-44ED-A384-B1EA8D768BFF}" sibTransId="{97CA8A71-63E6-440E-B9B9-ED4840F414C0}"/>
    <dgm:cxn modelId="{E8AFCE26-13C0-4C9F-AEA9-DCDB6645D652}" srcId="{67A32A56-9C7E-49BC-9D96-4E30A58AC405}" destId="{34325D68-EC40-487E-9298-84D95A897A2A}" srcOrd="1" destOrd="0" parTransId="{AA4CE43D-3C16-483C-991C-9EE4EE08B62D}" sibTransId="{BB1281B2-08BF-4744-9CBD-E45F6A6A54E0}"/>
    <dgm:cxn modelId="{F3C5BB6C-8C85-40A1-BA43-C8A90844C978}" type="presOf" srcId="{CE984D65-853D-4B34-B587-0CCE7C5CDE64}" destId="{A3F50A59-E3FB-4B1A-8FDA-80B4C476557C}" srcOrd="0" destOrd="0" presId="urn:microsoft.com/office/officeart/2018/2/layout/IconVerticalSolidList"/>
    <dgm:cxn modelId="{3DE451C8-BBF7-472C-9865-B095657B1434}" type="presOf" srcId="{34325D68-EC40-487E-9298-84D95A897A2A}" destId="{08B20F2A-55CA-4A93-8E57-5FD01EF3E030}" srcOrd="0" destOrd="0" presId="urn:microsoft.com/office/officeart/2018/2/layout/IconVerticalSolidList"/>
    <dgm:cxn modelId="{D2DA9FDC-5AB0-4D0F-B64E-A16C44F7AFDF}" type="presOf" srcId="{67A32A56-9C7E-49BC-9D96-4E30A58AC405}" destId="{2305EFBE-9D4A-4C90-A9FC-70753D32F115}" srcOrd="0" destOrd="0" presId="urn:microsoft.com/office/officeart/2018/2/layout/IconVerticalSolidList"/>
    <dgm:cxn modelId="{01D607EE-23CB-4611-9BAA-1D4C64DB9DE6}" type="presOf" srcId="{F57923C7-85B9-4471-9B30-233EBEF71FDD}" destId="{B59178E6-C717-4A77-9DC7-D84DDFCD5D58}" srcOrd="0" destOrd="0" presId="urn:microsoft.com/office/officeart/2018/2/layout/IconVerticalSolidList"/>
    <dgm:cxn modelId="{34A6C3FD-6CB2-4630-B26B-3F5D9EBEFA25}" srcId="{67A32A56-9C7E-49BC-9D96-4E30A58AC405}" destId="{CE984D65-853D-4B34-B587-0CCE7C5CDE64}" srcOrd="0" destOrd="0" parTransId="{B62CA5A9-815C-488D-914F-3242B017B14C}" sibTransId="{50E232C8-E61A-4035-B52F-DA84B858BCA8}"/>
    <dgm:cxn modelId="{E3EE3EB0-6102-4461-A525-ADBF80AA4A3B}" type="presParOf" srcId="{2305EFBE-9D4A-4C90-A9FC-70753D32F115}" destId="{89E0CE9A-2CE4-4687-AE0F-60954A56F836}" srcOrd="0" destOrd="0" presId="urn:microsoft.com/office/officeart/2018/2/layout/IconVerticalSolidList"/>
    <dgm:cxn modelId="{955021F6-5835-4990-AD05-1B16DC518E2D}" type="presParOf" srcId="{89E0CE9A-2CE4-4687-AE0F-60954A56F836}" destId="{BC52763C-A8DF-4599-9115-0F6BDB41D966}" srcOrd="0" destOrd="0" presId="urn:microsoft.com/office/officeart/2018/2/layout/IconVerticalSolidList"/>
    <dgm:cxn modelId="{70B97EF9-933F-4297-9426-89B1EC68F197}" type="presParOf" srcId="{89E0CE9A-2CE4-4687-AE0F-60954A56F836}" destId="{A0485E6D-E919-4F90-8631-D11F5A753305}" srcOrd="1" destOrd="0" presId="urn:microsoft.com/office/officeart/2018/2/layout/IconVerticalSolidList"/>
    <dgm:cxn modelId="{F762DEBF-011B-4AB9-B8A7-DBEACF61503A}" type="presParOf" srcId="{89E0CE9A-2CE4-4687-AE0F-60954A56F836}" destId="{82BF05F0-C566-4BAE-9B3C-F40FCDD5F24A}" srcOrd="2" destOrd="0" presId="urn:microsoft.com/office/officeart/2018/2/layout/IconVerticalSolidList"/>
    <dgm:cxn modelId="{1A62FD7B-C05B-4479-9D50-D3CB1CACE6A3}" type="presParOf" srcId="{89E0CE9A-2CE4-4687-AE0F-60954A56F836}" destId="{A3F50A59-E3FB-4B1A-8FDA-80B4C476557C}" srcOrd="3" destOrd="0" presId="urn:microsoft.com/office/officeart/2018/2/layout/IconVerticalSolidList"/>
    <dgm:cxn modelId="{384B7EFA-4EAF-4F87-B678-B1AF648FD469}" type="presParOf" srcId="{2305EFBE-9D4A-4C90-A9FC-70753D32F115}" destId="{0A0F878B-C093-4A0D-BF61-342F0C142207}" srcOrd="1" destOrd="0" presId="urn:microsoft.com/office/officeart/2018/2/layout/IconVerticalSolidList"/>
    <dgm:cxn modelId="{0EEF3C67-B484-4B3D-8183-5637D0FD66AF}" type="presParOf" srcId="{2305EFBE-9D4A-4C90-A9FC-70753D32F115}" destId="{B00BCD2A-9D83-4BC4-B319-8482819CA0F4}" srcOrd="2" destOrd="0" presId="urn:microsoft.com/office/officeart/2018/2/layout/IconVerticalSolidList"/>
    <dgm:cxn modelId="{797163B9-0C26-4C28-BA79-F560FBB0F7A3}" type="presParOf" srcId="{B00BCD2A-9D83-4BC4-B319-8482819CA0F4}" destId="{12B91171-5C18-4613-977E-E2997FA0E5E5}" srcOrd="0" destOrd="0" presId="urn:microsoft.com/office/officeart/2018/2/layout/IconVerticalSolidList"/>
    <dgm:cxn modelId="{641F1974-9C35-49F9-9C26-26E8DC54B542}" type="presParOf" srcId="{B00BCD2A-9D83-4BC4-B319-8482819CA0F4}" destId="{3B969382-3B4E-4962-9398-DFE581360540}" srcOrd="1" destOrd="0" presId="urn:microsoft.com/office/officeart/2018/2/layout/IconVerticalSolidList"/>
    <dgm:cxn modelId="{51960767-260F-486D-9F55-E79A7CE0DF27}" type="presParOf" srcId="{B00BCD2A-9D83-4BC4-B319-8482819CA0F4}" destId="{D5E187F0-BBE3-4F5A-ABAE-6EDB8D05D168}" srcOrd="2" destOrd="0" presId="urn:microsoft.com/office/officeart/2018/2/layout/IconVerticalSolidList"/>
    <dgm:cxn modelId="{9D6548E9-5EBE-48DC-B8F7-85146EB7AE2E}" type="presParOf" srcId="{B00BCD2A-9D83-4BC4-B319-8482819CA0F4}" destId="{08B20F2A-55CA-4A93-8E57-5FD01EF3E030}" srcOrd="3" destOrd="0" presId="urn:microsoft.com/office/officeart/2018/2/layout/IconVerticalSolidList"/>
    <dgm:cxn modelId="{D5D50F51-F459-4CDF-9370-3F0DEDBEEB9C}" type="presParOf" srcId="{2305EFBE-9D4A-4C90-A9FC-70753D32F115}" destId="{2BE19073-AC5F-4F04-9D49-6C0147C51F75}" srcOrd="3" destOrd="0" presId="urn:microsoft.com/office/officeart/2018/2/layout/IconVerticalSolidList"/>
    <dgm:cxn modelId="{002FB701-8074-4A37-81D5-F29F6AB96070}" type="presParOf" srcId="{2305EFBE-9D4A-4C90-A9FC-70753D32F115}" destId="{948CD21A-EF38-4141-939E-1324D5302D84}" srcOrd="4" destOrd="0" presId="urn:microsoft.com/office/officeart/2018/2/layout/IconVerticalSolidList"/>
    <dgm:cxn modelId="{FDFF9F1E-F846-41A1-9346-827BA4603ADC}" type="presParOf" srcId="{948CD21A-EF38-4141-939E-1324D5302D84}" destId="{4CB9DC03-1AC1-4608-B125-239D22721E4C}" srcOrd="0" destOrd="0" presId="urn:microsoft.com/office/officeart/2018/2/layout/IconVerticalSolidList"/>
    <dgm:cxn modelId="{E8EF468A-F2C4-48CF-B264-3718EF5214F6}" type="presParOf" srcId="{948CD21A-EF38-4141-939E-1324D5302D84}" destId="{A603C071-8936-47D5-BEF4-8622C7CF8C96}" srcOrd="1" destOrd="0" presId="urn:microsoft.com/office/officeart/2018/2/layout/IconVerticalSolidList"/>
    <dgm:cxn modelId="{9C795A15-4CB6-4538-9E9D-F95FC4C7D924}" type="presParOf" srcId="{948CD21A-EF38-4141-939E-1324D5302D84}" destId="{19574A6F-CBFE-4496-BD41-54452A22A78E}" srcOrd="2" destOrd="0" presId="urn:microsoft.com/office/officeart/2018/2/layout/IconVerticalSolidList"/>
    <dgm:cxn modelId="{40D0A597-0F0C-4D1F-AFE2-CF6E0E5126A1}" type="presParOf" srcId="{948CD21A-EF38-4141-939E-1324D5302D84}" destId="{B59178E6-C717-4A77-9DC7-D84DDFCD5D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F9A7-A9F6-4487-861E-A41799AA6B34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70EB5-3439-4126-86D9-3F11C02AD5B4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RSPMs and ISPMs </a:t>
          </a:r>
          <a:r>
            <a:rPr lang="en-US" sz="2500" b="0" i="0" kern="1200"/>
            <a:t>play a crucial role in protecting sustainable agriculture, global food security, the environment, forests, and biodiversity while facilitating safe trade and economic development.</a:t>
          </a:r>
          <a:endParaRPr lang="en-US" sz="2500" kern="1200"/>
        </a:p>
      </dsp:txBody>
      <dsp:txXfrm>
        <a:off x="602678" y="725825"/>
        <a:ext cx="4463730" cy="2771523"/>
      </dsp:txXfrm>
    </dsp:sp>
    <dsp:sp modelId="{53AC7711-298F-4305-84F2-640B63A939FE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510F-A066-4B3B-A46D-AF90D7B39D3E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implementation of RSPMs and ISPMs is up to the National Plant Protection Organizations (NPPOs).</a:t>
          </a:r>
        </a:p>
      </dsp:txBody>
      <dsp:txXfrm>
        <a:off x="6269123" y="725825"/>
        <a:ext cx="4463730" cy="277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2763C-A8DF-4599-9115-0F6BDB41D96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85E6D-E919-4F90-8631-D11F5A75330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50A59-E3FB-4B1A-8FDA-80B4C476557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Organizing workshops, seminars, and other events</a:t>
          </a:r>
        </a:p>
      </dsp:txBody>
      <dsp:txXfrm>
        <a:off x="1435590" y="531"/>
        <a:ext cx="9080009" cy="1242935"/>
      </dsp:txXfrm>
    </dsp:sp>
    <dsp:sp modelId="{12B91171-5C18-4613-977E-E2997FA0E5E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69382-3B4E-4962-9398-DFE58136054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0F2A-55CA-4A93-8E57-5FD01EF3E03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Producing relevant documents</a:t>
          </a:r>
        </a:p>
      </dsp:txBody>
      <dsp:txXfrm>
        <a:off x="1435590" y="1554201"/>
        <a:ext cx="9080009" cy="1242935"/>
      </dsp:txXfrm>
    </dsp:sp>
    <dsp:sp modelId="{4CB9DC03-1AC1-4608-B125-239D22721E4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C071-8936-47D5-BEF4-8622C7CF8C9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178E6-C717-4A77-9DC7-D84DDFCD5D5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Providing summaries of RSPM to inform stakeholders about the purpose and content of each standard. 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6638-8757-A70E-6672-A0B82B7DB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457EC-8C31-CB99-8B9C-D25B6E99F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727F-8B4F-7A21-BBD7-ADDBB6E3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0E5F-7933-89F4-6691-16233611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EDC7C-FEFC-EE21-0A15-D23FCF51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00A4-8148-3C65-55B7-0A9F9C63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25624-9546-9A4E-0ADB-924C6743D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32EC-EF1A-F32B-4D81-86D93839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CF5D-C51F-7A02-7052-5F956410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C01F-96B3-F021-C7A1-E1C9E5C9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44FC7-C69C-1A2B-8B73-E0EF4CBD0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187C0-F05C-B66F-A74A-3ED6DA5F8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C8F1-7565-80F9-8359-C9E4E678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FAFB-FA2F-440D-CE3B-6D673938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03B0F-4519-46B5-FF36-68A84CE3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4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C31C-17C0-D7F2-4A76-296AA383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D4C2-F44E-1F22-43C1-2FB46E89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C1CDF-19C7-0F46-E597-A0D9C38B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738CB-D24D-67DF-B638-8F084150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71D3-471F-2B33-5529-A4C763C9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7014-A112-D218-DFE5-D5A6A42D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2D55-FEA6-1E2B-D9F7-EB287047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645D3-12A3-0A3B-F53E-00687C6F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286A-C2D9-A32D-2981-8FC78B25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E858D-DBEE-E180-4E84-11BDDB3D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0E81-C74B-792C-1E2C-10A41AAE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354F-139D-A7AC-1902-4F70FC823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E8FA6-F93A-E63C-E5FC-078AF26AD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E6516-EFA4-9C59-62B6-F692C969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32671-B4DE-4842-74BA-8FBCA0F6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BE229-B0F8-5DF4-AC8B-CE75D573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F274-B3CA-C477-76C9-7F42081F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52446-C123-D1BD-4C53-97C33734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A8EF9-EE3D-3DEA-4F80-9040B0B3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DFE93-43A1-3879-5E58-B81365DB6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A1CA8-433A-9CAC-2775-E7D6569B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2D369-8BF5-B577-B921-3105DD9E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48965-5674-F141-1952-01377E1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478AF-AB82-3FA5-C4F2-C09AF403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3693-BB9A-7C31-D2D6-BC1A2393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0BDC5-0A1B-D7AC-D682-3A2F5317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72B1F-6CE4-9D3F-46FF-05EFE21E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2963C-DCE1-0E51-69DE-CA87612F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0473-C5FB-540E-0991-B82026ED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8A886-5621-01EA-9B1D-1823820B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A4E43-85AA-06D2-6D60-AB82FC0A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7759-6CC0-86AF-4930-0280986D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BB4F-CD99-68E8-A8A4-40D67DD2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83420-426F-7701-30A4-7A073DAD1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177F7-EBD7-334F-6E0E-0459F518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D542-AD71-4D73-F3A7-A09C3349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079AF-4F07-BBD1-E726-1AFF5123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4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F30D-4065-32F6-22D9-807F5D3F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3177C-0DAE-010C-EDBB-5A186F461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4155B-BD61-2619-8DA0-A4C1D10B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875A4-BEF2-606D-DE98-44BFA6CF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120CC-27B2-CF74-D48B-F730AC0A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7B27-4AED-4F3D-87D8-BA10402A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9276C-A773-E28E-1DBD-3A9CDACD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7798B-0213-892F-405F-9B01800B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0C38-D578-913B-66D1-AF45F1887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84FB8-3D1C-4B13-B7DD-B61F4189ACD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80FF-B4FF-4459-88B2-94763F779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EB13F-0EAA-9924-E3FB-9A669DD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0D31B-B5B7-4730-A223-4F56C62AF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ppo.org/english/products/regional-standards-phytosanitary-measures-rsp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po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B927E1-E091-CAE4-5C90-B4FD8A529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05" y="735106"/>
            <a:ext cx="7057016" cy="292847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How NAPPO Contributes to the Implementation of Regional (RSPMs) and International (ISPMs) Standards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6CD9CBB-7D57-23A2-1128-F640F16B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Alonso Suazo</a:t>
            </a:r>
            <a:endParaRPr lang="en-US"/>
          </a:p>
          <a:p>
            <a:pPr algn="l"/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NAPPO Annual Meeting</a:t>
            </a:r>
            <a:endParaRPr lang="en-US"/>
          </a:p>
          <a:p>
            <a:pPr algn="l"/>
            <a:r>
              <a:rPr lang="en-US" dirty="0"/>
              <a:t>Tucson, AZ</a:t>
            </a:r>
            <a:endParaRPr lang="en-US"/>
          </a:p>
          <a:p>
            <a:pPr algn="l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69D10-CAEA-903A-8CF3-1BEADE82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64" y="528918"/>
            <a:ext cx="4459032" cy="3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6E15-85B1-5E65-3BFB-A87B353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/>
              <a:t>Implementation of RSPMs and ISPMs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622BE-E0A8-FBF6-171C-A7D8788E2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64051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9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97205-BB05-634D-B0FE-64D7FAB0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/>
              <a:t>RSPM Implementation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5CAFA-B407-6ECA-75B2-37781ACE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03" y="850766"/>
            <a:ext cx="4116239" cy="515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BA292-74E4-0190-BD1D-B3FB7E91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9" y="4375641"/>
            <a:ext cx="7224101" cy="1085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3AEB4-36AF-3AAE-0460-51879BAB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9" y="2430708"/>
            <a:ext cx="7014309" cy="12049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C03FE0-E2C6-50CC-D8A0-F8B39644710F}"/>
              </a:ext>
            </a:extLst>
          </p:cNvPr>
          <p:cNvSpPr txBox="1"/>
          <p:nvPr/>
        </p:nvSpPr>
        <p:spPr>
          <a:xfrm>
            <a:off x="680719" y="5684067"/>
            <a:ext cx="698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Regional Standards for Phytosanitary Measures (RSPM) :: nappo.org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596843-4BC3-4B0E-8C3D-73151290C27B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6979920" y="3033164"/>
            <a:ext cx="582688" cy="1342477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5406B-B1B5-2CEB-D7BE-E021068F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NAPPO Contributes with the Implementation of Standards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A67339-7DC6-1E52-40E4-45FA68873A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20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6008B7-4323-22E4-6A69-81214FA8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Workshops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C6493-CF57-69AE-563F-D3C177DCB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Implementation of ISPM 15 (</a:t>
            </a:r>
            <a:r>
              <a:rPr lang="en-US" sz="2200" i="1"/>
              <a:t>Regulation of wood packaging material in international trade</a:t>
            </a:r>
            <a:r>
              <a:rPr lang="en-US" sz="2200"/>
              <a:t>)</a:t>
            </a:r>
          </a:p>
          <a:p>
            <a:pPr marL="0"/>
            <a:endParaRPr lang="en-US" sz="2200"/>
          </a:p>
          <a:p>
            <a:r>
              <a:rPr lang="en-US" sz="2200"/>
              <a:t>Implementation of ISPM 38 (</a:t>
            </a:r>
            <a:r>
              <a:rPr lang="en-US" sz="2200" i="1"/>
              <a:t>International movement of seeds</a:t>
            </a:r>
            <a:r>
              <a:rPr lang="en-US" sz="220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6F8D7D-C232-1932-5C8A-8D1DCB9B6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777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008B7-4323-22E4-6A69-81214FA8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NAPPO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9C6493-CF57-69AE-563F-D3C177DCB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Guidance document 01 </a:t>
            </a:r>
            <a:r>
              <a:rPr lang="en-US" dirty="0"/>
              <a:t>(</a:t>
            </a:r>
            <a:r>
              <a:rPr lang="en-US" i="1" dirty="0"/>
              <a:t>Standardization of responsibilities and actions for safeguarding consignments that have transited one NAPPO member country to enter another NAPPO member country</a:t>
            </a:r>
            <a:r>
              <a:rPr lang="en-US" dirty="0"/>
              <a:t>)</a:t>
            </a:r>
          </a:p>
          <a:p>
            <a:r>
              <a:rPr lang="en-US" dirty="0"/>
              <a:t>RSPM 23 (Guidelines for consignment in transit-archived) and ISPM 25 (Consignment in transit)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C014C6-2764-D586-70CA-07059AC5AD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5080" y="1598016"/>
            <a:ext cx="5181600" cy="3661968"/>
          </a:xfrm>
        </p:spPr>
      </p:pic>
    </p:spTree>
    <p:extLst>
      <p:ext uri="{BB962C8B-B14F-4D97-AF65-F5344CB8AC3E}">
        <p14:creationId xmlns:p14="http://schemas.microsoft.com/office/powerpoint/2010/main" val="37253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1E6B23-277D-5E9A-6F73-3CE40E2A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05" y="895282"/>
            <a:ext cx="4496190" cy="57307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EDF703-FD53-6593-1C84-C520BC279323}"/>
              </a:ext>
            </a:extLst>
          </p:cNvPr>
          <p:cNvSpPr/>
          <p:nvPr/>
        </p:nvSpPr>
        <p:spPr>
          <a:xfrm>
            <a:off x="2519680" y="1383211"/>
            <a:ext cx="2817055" cy="204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C6801C-C16E-6070-4AA7-AB92D708739F}"/>
              </a:ext>
            </a:extLst>
          </p:cNvPr>
          <p:cNvCxnSpPr/>
          <p:nvPr/>
        </p:nvCxnSpPr>
        <p:spPr>
          <a:xfrm>
            <a:off x="5466080" y="2306320"/>
            <a:ext cx="170688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653DEF-81FC-2CB8-9422-24CB9974E89E}"/>
              </a:ext>
            </a:extLst>
          </p:cNvPr>
          <p:cNvSpPr txBox="1"/>
          <p:nvPr/>
        </p:nvSpPr>
        <p:spPr>
          <a:xfrm>
            <a:off x="7266745" y="1498164"/>
            <a:ext cx="383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Points of contact in each NAPPO country for non-compliance cases: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email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7CCE20-B920-5A4E-5459-0EAAEFED63C0}"/>
              </a:ext>
            </a:extLst>
          </p:cNvPr>
          <p:cNvCxnSpPr/>
          <p:nvPr/>
        </p:nvCxnSpPr>
        <p:spPr>
          <a:xfrm>
            <a:off x="5699760" y="5252720"/>
            <a:ext cx="1566985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A53F58-B468-92D3-9514-C943B9618A71}"/>
              </a:ext>
            </a:extLst>
          </p:cNvPr>
          <p:cNvSpPr txBox="1"/>
          <p:nvPr/>
        </p:nvSpPr>
        <p:spPr>
          <a:xfrm>
            <a:off x="7378505" y="4560222"/>
            <a:ext cx="383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transit movement of commodities in the NAPPO region</a:t>
            </a:r>
          </a:p>
        </p:txBody>
      </p:sp>
    </p:spTree>
    <p:extLst>
      <p:ext uri="{BB962C8B-B14F-4D97-AF65-F5344CB8AC3E}">
        <p14:creationId xmlns:p14="http://schemas.microsoft.com/office/powerpoint/2010/main" val="428608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AC85C0-679C-0615-6538-18A16598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RSPM Summaries in the NAPPO Website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B4EB3C-9633-FBE7-2F01-7EF3EDCC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840" y="457200"/>
            <a:ext cx="4450080" cy="585459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80889-F802-9E25-B715-CEF214C89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One-pagers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basic information on the purpose and content of Regional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Available in the NAPPO website (</a:t>
            </a:r>
            <a:r>
              <a:rPr lang="en-US" sz="2000" dirty="0">
                <a:hlinkClick r:id="rId3"/>
              </a:rPr>
              <a:t>www.nappo.com</a:t>
            </a:r>
            <a:r>
              <a:rPr lang="en-US" sz="2000" dirty="0"/>
              <a:t>) for RSPMs that are not archived.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1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B44EB0-D86B-CF02-3B53-67C91F04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5698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27712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1AD62-1B8D-4E50-972A-95C830B0D8BC}"/>
</file>

<file path=customXml/itemProps2.xml><?xml version="1.0" encoding="utf-8"?>
<ds:datastoreItem xmlns:ds="http://schemas.openxmlformats.org/officeDocument/2006/customXml" ds:itemID="{10A683A7-785A-4436-B79F-1388740CEBC1}"/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269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How NAPPO Contributes to the Implementation of Regional (RSPMs) and International (ISPMs) Standards</vt:lpstr>
      <vt:lpstr>Implementation of RSPMs and ISPMs</vt:lpstr>
      <vt:lpstr>RSPM Implementation Plans</vt:lpstr>
      <vt:lpstr>How does NAPPO Contributes with the Implementation of Standards</vt:lpstr>
      <vt:lpstr>Workshops</vt:lpstr>
      <vt:lpstr>Relevant NAPPO Documents</vt:lpstr>
      <vt:lpstr>PowerPoint Presentation</vt:lpstr>
      <vt:lpstr>RSPM Summaries in the NAPPO Website</vt:lpstr>
      <vt:lpstr>Thank you! 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Alonso Suazo</dc:creator>
  <cp:lastModifiedBy>Alonso Suazo</cp:lastModifiedBy>
  <cp:revision>11</cp:revision>
  <dcterms:created xsi:type="dcterms:W3CDTF">2024-10-20T05:14:59Z</dcterms:created>
  <dcterms:modified xsi:type="dcterms:W3CDTF">2024-10-24T11:38:33Z</dcterms:modified>
</cp:coreProperties>
</file>