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1"/>
  </p:notesMasterIdLst>
  <p:sldIdLst>
    <p:sldId id="256" r:id="rId6"/>
    <p:sldId id="258" r:id="rId7"/>
    <p:sldId id="259" r:id="rId8"/>
    <p:sldId id="261" r:id="rId9"/>
    <p:sldId id="273" r:id="rId10"/>
    <p:sldId id="262" r:id="rId11"/>
    <p:sldId id="263" r:id="rId12"/>
    <p:sldId id="322" r:id="rId13"/>
    <p:sldId id="264" r:id="rId14"/>
    <p:sldId id="265" r:id="rId15"/>
    <p:sldId id="266" r:id="rId16"/>
    <p:sldId id="267" r:id="rId17"/>
    <p:sldId id="321" r:id="rId18"/>
    <p:sldId id="272" r:id="rId19"/>
    <p:sldId id="26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FF"/>
    <a:srgbClr val="0059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FB308B-CF90-48E3-B8E5-52754BAE3A85}" v="2" dt="2024-10-24T01:36:07.5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1" autoAdjust="0"/>
    <p:restoredTop sz="80702" autoAdjust="0"/>
  </p:normalViewPr>
  <p:slideViewPr>
    <p:cSldViewPr snapToGrid="0">
      <p:cViewPr varScale="1">
        <p:scale>
          <a:sx n="48" d="100"/>
          <a:sy n="48" d="100"/>
        </p:scale>
        <p:origin x="60" y="36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diagrams/_rels/drawing1.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F514C2-04B1-4B53-B71D-A15430B7723F}"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278002D-9954-4D33-81DA-19892F7A0693}">
      <dgm:prSet/>
      <dgm:spPr/>
      <dgm:t>
        <a:bodyPr/>
        <a:lstStyle/>
        <a:p>
          <a:pPr>
            <a:lnSpc>
              <a:spcPct val="100000"/>
            </a:lnSpc>
          </a:pPr>
          <a:r>
            <a:rPr lang="en-US" dirty="0"/>
            <a:t>Right topic – Takes time and energy; there should be a good return on investment</a:t>
          </a:r>
        </a:p>
      </dgm:t>
    </dgm:pt>
    <dgm:pt modelId="{F4D0E9AD-9EA4-47C4-A407-59A77038E7FD}" type="parTrans" cxnId="{148527DD-8F5A-4D47-B032-0F751326F3F1}">
      <dgm:prSet/>
      <dgm:spPr/>
      <dgm:t>
        <a:bodyPr/>
        <a:lstStyle/>
        <a:p>
          <a:endParaRPr lang="en-US"/>
        </a:p>
      </dgm:t>
    </dgm:pt>
    <dgm:pt modelId="{629C53CE-6B0D-433C-A0CC-99A1787BDF69}" type="sibTrans" cxnId="{148527DD-8F5A-4D47-B032-0F751326F3F1}">
      <dgm:prSet/>
      <dgm:spPr/>
      <dgm:t>
        <a:bodyPr/>
        <a:lstStyle/>
        <a:p>
          <a:pPr>
            <a:lnSpc>
              <a:spcPct val="100000"/>
            </a:lnSpc>
          </a:pPr>
          <a:endParaRPr lang="en-US"/>
        </a:p>
      </dgm:t>
    </dgm:pt>
    <dgm:pt modelId="{3F73D378-2F53-4B13-9271-2D78B8B31489}">
      <dgm:prSet/>
      <dgm:spPr/>
      <dgm:t>
        <a:bodyPr/>
        <a:lstStyle/>
        <a:p>
          <a:pPr>
            <a:lnSpc>
              <a:spcPct val="100000"/>
            </a:lnSpc>
          </a:pPr>
          <a:r>
            <a:rPr lang="en-US" dirty="0"/>
            <a:t>Right time - Easier to create standards when there isn’t a crisis or when there are vested interests that will get in the way</a:t>
          </a:r>
        </a:p>
      </dgm:t>
    </dgm:pt>
    <dgm:pt modelId="{3B84B25F-2950-4BDF-8B2E-47D1BF1BAA5E}" type="parTrans" cxnId="{502D2B0C-955B-435A-8C99-C826CBEC5DF0}">
      <dgm:prSet/>
      <dgm:spPr/>
      <dgm:t>
        <a:bodyPr/>
        <a:lstStyle/>
        <a:p>
          <a:endParaRPr lang="en-US"/>
        </a:p>
      </dgm:t>
    </dgm:pt>
    <dgm:pt modelId="{B91A2C87-CFBB-402D-98D8-F65BBA24C5E1}" type="sibTrans" cxnId="{502D2B0C-955B-435A-8C99-C826CBEC5DF0}">
      <dgm:prSet/>
      <dgm:spPr/>
      <dgm:t>
        <a:bodyPr/>
        <a:lstStyle/>
        <a:p>
          <a:pPr>
            <a:lnSpc>
              <a:spcPct val="100000"/>
            </a:lnSpc>
          </a:pPr>
          <a:endParaRPr lang="en-US"/>
        </a:p>
      </dgm:t>
    </dgm:pt>
    <dgm:pt modelId="{E0389391-8707-4A2E-92C6-5A2C753F2937}">
      <dgm:prSet/>
      <dgm:spPr/>
      <dgm:t>
        <a:bodyPr/>
        <a:lstStyle/>
        <a:p>
          <a:pPr>
            <a:lnSpc>
              <a:spcPct val="100000"/>
            </a:lnSpc>
          </a:pPr>
          <a:r>
            <a:rPr lang="en-US"/>
            <a:t>Right people – You need experts and you need to make sure you are hearing all the voices;  but in the end you also need people who can see the big picture and can compromise</a:t>
          </a:r>
        </a:p>
      </dgm:t>
    </dgm:pt>
    <dgm:pt modelId="{9F8CA1F5-C191-4F96-9D40-6E149D279E87}" type="parTrans" cxnId="{F1099ED7-9F61-46BA-9F55-C684EB374707}">
      <dgm:prSet/>
      <dgm:spPr/>
      <dgm:t>
        <a:bodyPr/>
        <a:lstStyle/>
        <a:p>
          <a:endParaRPr lang="en-US"/>
        </a:p>
      </dgm:t>
    </dgm:pt>
    <dgm:pt modelId="{E64B5061-997B-4DC7-8A2E-6BCFC7CF06CA}" type="sibTrans" cxnId="{F1099ED7-9F61-46BA-9F55-C684EB374707}">
      <dgm:prSet/>
      <dgm:spPr/>
      <dgm:t>
        <a:bodyPr/>
        <a:lstStyle/>
        <a:p>
          <a:pPr>
            <a:lnSpc>
              <a:spcPct val="100000"/>
            </a:lnSpc>
          </a:pPr>
          <a:endParaRPr lang="en-US"/>
        </a:p>
      </dgm:t>
    </dgm:pt>
    <dgm:pt modelId="{7C466D19-13A5-459C-B7F7-36AF0F228F21}">
      <dgm:prSet/>
      <dgm:spPr/>
      <dgm:t>
        <a:bodyPr/>
        <a:lstStyle/>
        <a:p>
          <a:pPr>
            <a:lnSpc>
              <a:spcPct val="100000"/>
            </a:lnSpc>
          </a:pPr>
          <a:r>
            <a:rPr lang="en-US" dirty="0"/>
            <a:t>Right scope and level of detail – be specific enough to be meaningful, but general enough to be widely applicable</a:t>
          </a:r>
        </a:p>
      </dgm:t>
    </dgm:pt>
    <dgm:pt modelId="{09BA9A0F-54E1-4467-8225-FFCD5AE424BF}" type="parTrans" cxnId="{1746E483-77F5-4715-99CF-168EEF15D70E}">
      <dgm:prSet/>
      <dgm:spPr/>
      <dgm:t>
        <a:bodyPr/>
        <a:lstStyle/>
        <a:p>
          <a:endParaRPr lang="en-US"/>
        </a:p>
      </dgm:t>
    </dgm:pt>
    <dgm:pt modelId="{9ADA0BCA-F7B0-418F-9995-D54A53EFC14C}" type="sibTrans" cxnId="{1746E483-77F5-4715-99CF-168EEF15D70E}">
      <dgm:prSet/>
      <dgm:spPr/>
      <dgm:t>
        <a:bodyPr/>
        <a:lstStyle/>
        <a:p>
          <a:pPr>
            <a:lnSpc>
              <a:spcPct val="100000"/>
            </a:lnSpc>
          </a:pPr>
          <a:endParaRPr lang="en-US"/>
        </a:p>
      </dgm:t>
    </dgm:pt>
    <dgm:pt modelId="{67C084CD-6402-45A6-8AD1-F8F471C7A65F}">
      <dgm:prSet/>
      <dgm:spPr/>
      <dgm:t>
        <a:bodyPr/>
        <a:lstStyle/>
        <a:p>
          <a:pPr>
            <a:lnSpc>
              <a:spcPct val="100000"/>
            </a:lnSpc>
          </a:pPr>
          <a:r>
            <a:rPr lang="en-US"/>
            <a:t>Right implementation plan</a:t>
          </a:r>
        </a:p>
      </dgm:t>
    </dgm:pt>
    <dgm:pt modelId="{4E3F78C7-3547-466F-B35A-6E791CDE1FCB}" type="parTrans" cxnId="{E5C439EA-BE20-4B73-BEF3-406C96C7938B}">
      <dgm:prSet/>
      <dgm:spPr/>
      <dgm:t>
        <a:bodyPr/>
        <a:lstStyle/>
        <a:p>
          <a:endParaRPr lang="en-US"/>
        </a:p>
      </dgm:t>
    </dgm:pt>
    <dgm:pt modelId="{3A3E3236-383B-4F45-B324-A305A572919B}" type="sibTrans" cxnId="{E5C439EA-BE20-4B73-BEF3-406C96C7938B}">
      <dgm:prSet/>
      <dgm:spPr/>
      <dgm:t>
        <a:bodyPr/>
        <a:lstStyle/>
        <a:p>
          <a:endParaRPr lang="en-US"/>
        </a:p>
      </dgm:t>
    </dgm:pt>
    <dgm:pt modelId="{C7482E27-6BF3-48D8-A193-8DF2004C18DF}" type="pres">
      <dgm:prSet presAssocID="{21F514C2-04B1-4B53-B71D-A15430B7723F}" presName="root" presStyleCnt="0">
        <dgm:presLayoutVars>
          <dgm:dir/>
          <dgm:resizeHandles val="exact"/>
        </dgm:presLayoutVars>
      </dgm:prSet>
      <dgm:spPr/>
    </dgm:pt>
    <dgm:pt modelId="{2870A60D-642E-4360-9293-80451242476E}" type="pres">
      <dgm:prSet presAssocID="{21F514C2-04B1-4B53-B71D-A15430B7723F}" presName="container" presStyleCnt="0">
        <dgm:presLayoutVars>
          <dgm:dir/>
          <dgm:resizeHandles val="exact"/>
        </dgm:presLayoutVars>
      </dgm:prSet>
      <dgm:spPr/>
    </dgm:pt>
    <dgm:pt modelId="{1C2BFE48-4CE6-48C7-87D9-34A44BC183C0}" type="pres">
      <dgm:prSet presAssocID="{0278002D-9954-4D33-81DA-19892F7A0693}" presName="compNode" presStyleCnt="0"/>
      <dgm:spPr/>
    </dgm:pt>
    <dgm:pt modelId="{F5148ABC-051A-4015-AD0E-6D149D9429D5}" type="pres">
      <dgm:prSet presAssocID="{0278002D-9954-4D33-81DA-19892F7A0693}" presName="iconBgRect" presStyleLbl="bgShp" presStyleIdx="0" presStyleCnt="5" custLinFactX="395445" custLinFactY="73437" custLinFactNeighborX="400000" custLinFactNeighborY="100000"/>
      <dgm:spPr/>
    </dgm:pt>
    <dgm:pt modelId="{A0CF6FA7-6BFE-4527-BBD9-B3121FA7C00F}" type="pres">
      <dgm:prSet presAssocID="{0278002D-9954-4D33-81DA-19892F7A0693}" presName="iconRect" presStyleLbl="node1" presStyleIdx="0" presStyleCnt="5" custLinFactX="671457" custLinFactY="100000" custLinFactNeighborX="700000" custLinFactNeighborY="199029"/>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ghtbulb"/>
        </a:ext>
      </dgm:extLst>
    </dgm:pt>
    <dgm:pt modelId="{73F485D6-A73B-4CF1-9C07-F5363DFBFAE5}" type="pres">
      <dgm:prSet presAssocID="{0278002D-9954-4D33-81DA-19892F7A0693}" presName="spaceRect" presStyleCnt="0"/>
      <dgm:spPr/>
    </dgm:pt>
    <dgm:pt modelId="{17ED9737-EAC3-4007-ABD5-699DA5449B5E}" type="pres">
      <dgm:prSet presAssocID="{0278002D-9954-4D33-81DA-19892F7A0693}" presName="textRect" presStyleLbl="revTx" presStyleIdx="0" presStyleCnt="5" custLinFactX="137461" custLinFactY="73437" custLinFactNeighborX="200000" custLinFactNeighborY="100000">
        <dgm:presLayoutVars>
          <dgm:chMax val="1"/>
          <dgm:chPref val="1"/>
        </dgm:presLayoutVars>
      </dgm:prSet>
      <dgm:spPr/>
    </dgm:pt>
    <dgm:pt modelId="{523D198B-BE2B-41C1-A256-A3EC3BF13A36}" type="pres">
      <dgm:prSet presAssocID="{629C53CE-6B0D-433C-A0CC-99A1787BDF69}" presName="sibTrans" presStyleLbl="sibTrans2D1" presStyleIdx="0" presStyleCnt="0"/>
      <dgm:spPr/>
    </dgm:pt>
    <dgm:pt modelId="{7A6C26E5-A3A6-489B-B819-5D7BD2B5E89B}" type="pres">
      <dgm:prSet presAssocID="{3F73D378-2F53-4B13-9271-2D78B8B31489}" presName="compNode" presStyleCnt="0"/>
      <dgm:spPr/>
    </dgm:pt>
    <dgm:pt modelId="{545026A3-6F0A-4800-9967-8AF3AFA99214}" type="pres">
      <dgm:prSet presAssocID="{3F73D378-2F53-4B13-9271-2D78B8B31489}" presName="iconBgRect" presStyleLbl="bgShp" presStyleIdx="1" presStyleCnt="5"/>
      <dgm:spPr/>
    </dgm:pt>
    <dgm:pt modelId="{291C97F5-3AAC-41FA-A7EC-1E531320B706}" type="pres">
      <dgm:prSet presAssocID="{3F73D378-2F53-4B13-9271-2D78B8B31489}" presName="iconRect" presStyleLbl="nod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lock outline"/>
        </a:ext>
      </dgm:extLst>
    </dgm:pt>
    <dgm:pt modelId="{5C2EF07B-AAB8-4C07-8BA0-A3CDB83E4729}" type="pres">
      <dgm:prSet presAssocID="{3F73D378-2F53-4B13-9271-2D78B8B31489}" presName="spaceRect" presStyleCnt="0"/>
      <dgm:spPr/>
    </dgm:pt>
    <dgm:pt modelId="{B2A3B644-E774-4D81-81C6-0234E0D2AFB3}" type="pres">
      <dgm:prSet presAssocID="{3F73D378-2F53-4B13-9271-2D78B8B31489}" presName="textRect" presStyleLbl="revTx" presStyleIdx="1" presStyleCnt="5">
        <dgm:presLayoutVars>
          <dgm:chMax val="1"/>
          <dgm:chPref val="1"/>
        </dgm:presLayoutVars>
      </dgm:prSet>
      <dgm:spPr/>
    </dgm:pt>
    <dgm:pt modelId="{31F5F7AF-B616-484D-BDB5-26B76ED07AA7}" type="pres">
      <dgm:prSet presAssocID="{B91A2C87-CFBB-402D-98D8-F65BBA24C5E1}" presName="sibTrans" presStyleLbl="sibTrans2D1" presStyleIdx="0" presStyleCnt="0"/>
      <dgm:spPr/>
    </dgm:pt>
    <dgm:pt modelId="{4B2F1E85-7787-465D-A26D-813F194ED95B}" type="pres">
      <dgm:prSet presAssocID="{E0389391-8707-4A2E-92C6-5A2C753F2937}" presName="compNode" presStyleCnt="0"/>
      <dgm:spPr/>
    </dgm:pt>
    <dgm:pt modelId="{482A58D3-0E5C-452E-B649-E649F2137755}" type="pres">
      <dgm:prSet presAssocID="{E0389391-8707-4A2E-92C6-5A2C753F2937}" presName="iconBgRect" presStyleLbl="bgShp" presStyleIdx="2" presStyleCnt="5" custLinFactX="-393964" custLinFactNeighborX="-400000" custLinFactNeighborY="1198"/>
      <dgm:spPr/>
    </dgm:pt>
    <dgm:pt modelId="{30C3F3B4-6CC3-4FD4-97B7-6DF0AB36D3D0}" type="pres">
      <dgm:prSet presAssocID="{E0389391-8707-4A2E-92C6-5A2C753F2937}" presName="iconRect" presStyleLbl="node1" presStyleIdx="2" presStyleCnt="5" custScaleX="109822" custScaleY="107606" custLinFactX="-668904" custLinFactNeighborX="-700000" custLinFactNeighborY="2066"/>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Group brainstorm outline"/>
        </a:ext>
      </dgm:extLst>
    </dgm:pt>
    <dgm:pt modelId="{D0CEAC8F-85F7-40C9-980A-7DD14FDBB1CB}" type="pres">
      <dgm:prSet presAssocID="{E0389391-8707-4A2E-92C6-5A2C753F2937}" presName="spaceRect" presStyleCnt="0"/>
      <dgm:spPr/>
    </dgm:pt>
    <dgm:pt modelId="{F7D2469B-2D54-4B1C-855E-36ED68955AC1}" type="pres">
      <dgm:prSet presAssocID="{E0389391-8707-4A2E-92C6-5A2C753F2937}" presName="textRect" presStyleLbl="revTx" presStyleIdx="2" presStyleCnt="5" custLinFactX="-136833" custLinFactNeighborX="-200000" custLinFactNeighborY="1198">
        <dgm:presLayoutVars>
          <dgm:chMax val="1"/>
          <dgm:chPref val="1"/>
        </dgm:presLayoutVars>
      </dgm:prSet>
      <dgm:spPr/>
    </dgm:pt>
    <dgm:pt modelId="{09083A8C-AC08-4BEF-B376-D5BDF640ED56}" type="pres">
      <dgm:prSet presAssocID="{E64B5061-997B-4DC7-8A2E-6BCFC7CF06CA}" presName="sibTrans" presStyleLbl="sibTrans2D1" presStyleIdx="0" presStyleCnt="0"/>
      <dgm:spPr/>
    </dgm:pt>
    <dgm:pt modelId="{CCD6C1BC-4250-4CE8-8DB6-511B4A7D444C}" type="pres">
      <dgm:prSet presAssocID="{7C466D19-13A5-459C-B7F7-36AF0F228F21}" presName="compNode" presStyleCnt="0"/>
      <dgm:spPr/>
    </dgm:pt>
    <dgm:pt modelId="{616ED249-758B-4E4B-99ED-AA684158F241}" type="pres">
      <dgm:prSet presAssocID="{7C466D19-13A5-459C-B7F7-36AF0F228F21}" presName="iconBgRect" presStyleLbl="bgShp" presStyleIdx="3" presStyleCnt="5"/>
      <dgm:spPr/>
    </dgm:pt>
    <dgm:pt modelId="{46CEBF9A-D934-4B82-8AEF-3696371CF435}" type="pres">
      <dgm:prSet presAssocID="{7C466D19-13A5-459C-B7F7-36AF0F228F21}"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esentation with Checklist"/>
        </a:ext>
      </dgm:extLst>
    </dgm:pt>
    <dgm:pt modelId="{BF79A957-8A33-4A7A-B616-E3B9B8CBE160}" type="pres">
      <dgm:prSet presAssocID="{7C466D19-13A5-459C-B7F7-36AF0F228F21}" presName="spaceRect" presStyleCnt="0"/>
      <dgm:spPr/>
    </dgm:pt>
    <dgm:pt modelId="{9E8EFE45-3B4C-41D8-96B0-AE9D2D767915}" type="pres">
      <dgm:prSet presAssocID="{7C466D19-13A5-459C-B7F7-36AF0F228F21}" presName="textRect" presStyleLbl="revTx" presStyleIdx="3" presStyleCnt="5">
        <dgm:presLayoutVars>
          <dgm:chMax val="1"/>
          <dgm:chPref val="1"/>
        </dgm:presLayoutVars>
      </dgm:prSet>
      <dgm:spPr/>
    </dgm:pt>
    <dgm:pt modelId="{460CC73E-6CBE-43FE-9203-3E1538CCEA90}" type="pres">
      <dgm:prSet presAssocID="{9ADA0BCA-F7B0-418F-9995-D54A53EFC14C}" presName="sibTrans" presStyleLbl="sibTrans2D1" presStyleIdx="0" presStyleCnt="0"/>
      <dgm:spPr/>
    </dgm:pt>
    <dgm:pt modelId="{0708D962-DD51-42EC-BF3E-C3A2F7259CCA}" type="pres">
      <dgm:prSet presAssocID="{67C084CD-6402-45A6-8AD1-F8F471C7A65F}" presName="compNode" presStyleCnt="0"/>
      <dgm:spPr/>
    </dgm:pt>
    <dgm:pt modelId="{718A1FD9-C78F-4A25-8933-221C89212751}" type="pres">
      <dgm:prSet presAssocID="{67C084CD-6402-45A6-8AD1-F8F471C7A65F}" presName="iconBgRect" presStyleLbl="bgShp" presStyleIdx="4" presStyleCnt="5"/>
      <dgm:spPr/>
    </dgm:pt>
    <dgm:pt modelId="{F057D438-D386-4459-A9AC-0300FE96F8DB}" type="pres">
      <dgm:prSet presAssocID="{67C084CD-6402-45A6-8AD1-F8F471C7A65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ckmark"/>
        </a:ext>
      </dgm:extLst>
    </dgm:pt>
    <dgm:pt modelId="{0F095345-8C86-46F2-A27E-BDE71A75498D}" type="pres">
      <dgm:prSet presAssocID="{67C084CD-6402-45A6-8AD1-F8F471C7A65F}" presName="spaceRect" presStyleCnt="0"/>
      <dgm:spPr/>
    </dgm:pt>
    <dgm:pt modelId="{F82043DA-CF8B-42DD-9F86-7874FBF9C3D3}" type="pres">
      <dgm:prSet presAssocID="{67C084CD-6402-45A6-8AD1-F8F471C7A65F}" presName="textRect" presStyleLbl="revTx" presStyleIdx="4" presStyleCnt="5">
        <dgm:presLayoutVars>
          <dgm:chMax val="1"/>
          <dgm:chPref val="1"/>
        </dgm:presLayoutVars>
      </dgm:prSet>
      <dgm:spPr/>
    </dgm:pt>
  </dgm:ptLst>
  <dgm:cxnLst>
    <dgm:cxn modelId="{502D2B0C-955B-435A-8C99-C826CBEC5DF0}" srcId="{21F514C2-04B1-4B53-B71D-A15430B7723F}" destId="{3F73D378-2F53-4B13-9271-2D78B8B31489}" srcOrd="1" destOrd="0" parTransId="{3B84B25F-2950-4BDF-8B2E-47D1BF1BAA5E}" sibTransId="{B91A2C87-CFBB-402D-98D8-F65BBA24C5E1}"/>
    <dgm:cxn modelId="{3DC98A40-C9A2-4E31-BDBB-4566C0AB7DD8}" type="presOf" srcId="{E64B5061-997B-4DC7-8A2E-6BCFC7CF06CA}" destId="{09083A8C-AC08-4BEF-B376-D5BDF640ED56}" srcOrd="0" destOrd="0" presId="urn:microsoft.com/office/officeart/2018/2/layout/IconCircleList"/>
    <dgm:cxn modelId="{4EA6F85E-A129-48FE-B599-C925AD365418}" type="presOf" srcId="{629C53CE-6B0D-433C-A0CC-99A1787BDF69}" destId="{523D198B-BE2B-41C1-A256-A3EC3BF13A36}" srcOrd="0" destOrd="0" presId="urn:microsoft.com/office/officeart/2018/2/layout/IconCircleList"/>
    <dgm:cxn modelId="{89C2F243-DCCD-4738-BEA2-76C419AA644A}" type="presOf" srcId="{E0389391-8707-4A2E-92C6-5A2C753F2937}" destId="{F7D2469B-2D54-4B1C-855E-36ED68955AC1}" srcOrd="0" destOrd="0" presId="urn:microsoft.com/office/officeart/2018/2/layout/IconCircleList"/>
    <dgm:cxn modelId="{1746E483-77F5-4715-99CF-168EEF15D70E}" srcId="{21F514C2-04B1-4B53-B71D-A15430B7723F}" destId="{7C466D19-13A5-459C-B7F7-36AF0F228F21}" srcOrd="3" destOrd="0" parTransId="{09BA9A0F-54E1-4467-8225-FFCD5AE424BF}" sibTransId="{9ADA0BCA-F7B0-418F-9995-D54A53EFC14C}"/>
    <dgm:cxn modelId="{54C0F589-6419-46DA-8B79-25F9F869244B}" type="presOf" srcId="{3F73D378-2F53-4B13-9271-2D78B8B31489}" destId="{B2A3B644-E774-4D81-81C6-0234E0D2AFB3}" srcOrd="0" destOrd="0" presId="urn:microsoft.com/office/officeart/2018/2/layout/IconCircleList"/>
    <dgm:cxn modelId="{AD19E98E-A659-4483-904D-B77B8DC04D41}" type="presOf" srcId="{0278002D-9954-4D33-81DA-19892F7A0693}" destId="{17ED9737-EAC3-4007-ABD5-699DA5449B5E}" srcOrd="0" destOrd="0" presId="urn:microsoft.com/office/officeart/2018/2/layout/IconCircleList"/>
    <dgm:cxn modelId="{5B532993-56F9-47EB-A7EE-C59EB14754FA}" type="presOf" srcId="{67C084CD-6402-45A6-8AD1-F8F471C7A65F}" destId="{F82043DA-CF8B-42DD-9F86-7874FBF9C3D3}" srcOrd="0" destOrd="0" presId="urn:microsoft.com/office/officeart/2018/2/layout/IconCircleList"/>
    <dgm:cxn modelId="{E402AD98-3522-4C86-99EE-887097CD08CA}" type="presOf" srcId="{7C466D19-13A5-459C-B7F7-36AF0F228F21}" destId="{9E8EFE45-3B4C-41D8-96B0-AE9D2D767915}" srcOrd="0" destOrd="0" presId="urn:microsoft.com/office/officeart/2018/2/layout/IconCircleList"/>
    <dgm:cxn modelId="{831ABFAB-2360-4C23-B86B-C2347C563AC2}" type="presOf" srcId="{21F514C2-04B1-4B53-B71D-A15430B7723F}" destId="{C7482E27-6BF3-48D8-A193-8DF2004C18DF}" srcOrd="0" destOrd="0" presId="urn:microsoft.com/office/officeart/2018/2/layout/IconCircleList"/>
    <dgm:cxn modelId="{18788FD2-1A8E-4D62-8885-C450DCA2433C}" type="presOf" srcId="{B91A2C87-CFBB-402D-98D8-F65BBA24C5E1}" destId="{31F5F7AF-B616-484D-BDB5-26B76ED07AA7}" srcOrd="0" destOrd="0" presId="urn:microsoft.com/office/officeart/2018/2/layout/IconCircleList"/>
    <dgm:cxn modelId="{F1099ED7-9F61-46BA-9F55-C684EB374707}" srcId="{21F514C2-04B1-4B53-B71D-A15430B7723F}" destId="{E0389391-8707-4A2E-92C6-5A2C753F2937}" srcOrd="2" destOrd="0" parTransId="{9F8CA1F5-C191-4F96-9D40-6E149D279E87}" sibTransId="{E64B5061-997B-4DC7-8A2E-6BCFC7CF06CA}"/>
    <dgm:cxn modelId="{148527DD-8F5A-4D47-B032-0F751326F3F1}" srcId="{21F514C2-04B1-4B53-B71D-A15430B7723F}" destId="{0278002D-9954-4D33-81DA-19892F7A0693}" srcOrd="0" destOrd="0" parTransId="{F4D0E9AD-9EA4-47C4-A407-59A77038E7FD}" sibTransId="{629C53CE-6B0D-433C-A0CC-99A1787BDF69}"/>
    <dgm:cxn modelId="{E5C439EA-BE20-4B73-BEF3-406C96C7938B}" srcId="{21F514C2-04B1-4B53-B71D-A15430B7723F}" destId="{67C084CD-6402-45A6-8AD1-F8F471C7A65F}" srcOrd="4" destOrd="0" parTransId="{4E3F78C7-3547-466F-B35A-6E791CDE1FCB}" sibTransId="{3A3E3236-383B-4F45-B324-A305A572919B}"/>
    <dgm:cxn modelId="{D90B0DFC-E44B-4987-A319-740FB73540A8}" type="presOf" srcId="{9ADA0BCA-F7B0-418F-9995-D54A53EFC14C}" destId="{460CC73E-6CBE-43FE-9203-3E1538CCEA90}" srcOrd="0" destOrd="0" presId="urn:microsoft.com/office/officeart/2018/2/layout/IconCircleList"/>
    <dgm:cxn modelId="{58CA23A3-1E9A-4296-8B7E-EB4892CC5E00}" type="presParOf" srcId="{C7482E27-6BF3-48D8-A193-8DF2004C18DF}" destId="{2870A60D-642E-4360-9293-80451242476E}" srcOrd="0" destOrd="0" presId="urn:microsoft.com/office/officeart/2018/2/layout/IconCircleList"/>
    <dgm:cxn modelId="{B1267D67-7D2B-452E-BF31-EFF73880D572}" type="presParOf" srcId="{2870A60D-642E-4360-9293-80451242476E}" destId="{1C2BFE48-4CE6-48C7-87D9-34A44BC183C0}" srcOrd="0" destOrd="0" presId="urn:microsoft.com/office/officeart/2018/2/layout/IconCircleList"/>
    <dgm:cxn modelId="{3744F30E-0766-4034-9698-1E431551CDFD}" type="presParOf" srcId="{1C2BFE48-4CE6-48C7-87D9-34A44BC183C0}" destId="{F5148ABC-051A-4015-AD0E-6D149D9429D5}" srcOrd="0" destOrd="0" presId="urn:microsoft.com/office/officeart/2018/2/layout/IconCircleList"/>
    <dgm:cxn modelId="{C2F4C9FF-2D7B-4049-A2AE-497B4266FC1E}" type="presParOf" srcId="{1C2BFE48-4CE6-48C7-87D9-34A44BC183C0}" destId="{A0CF6FA7-6BFE-4527-BBD9-B3121FA7C00F}" srcOrd="1" destOrd="0" presId="urn:microsoft.com/office/officeart/2018/2/layout/IconCircleList"/>
    <dgm:cxn modelId="{C63AD96D-6D83-4FE5-938D-0DB7C639D7BB}" type="presParOf" srcId="{1C2BFE48-4CE6-48C7-87D9-34A44BC183C0}" destId="{73F485D6-A73B-4CF1-9C07-F5363DFBFAE5}" srcOrd="2" destOrd="0" presId="urn:microsoft.com/office/officeart/2018/2/layout/IconCircleList"/>
    <dgm:cxn modelId="{7C3C5197-B2DB-4DDE-9820-2B6E6E364B04}" type="presParOf" srcId="{1C2BFE48-4CE6-48C7-87D9-34A44BC183C0}" destId="{17ED9737-EAC3-4007-ABD5-699DA5449B5E}" srcOrd="3" destOrd="0" presId="urn:microsoft.com/office/officeart/2018/2/layout/IconCircleList"/>
    <dgm:cxn modelId="{4D296B94-C8CA-4BA4-BCEF-556DDF819CC7}" type="presParOf" srcId="{2870A60D-642E-4360-9293-80451242476E}" destId="{523D198B-BE2B-41C1-A256-A3EC3BF13A36}" srcOrd="1" destOrd="0" presId="urn:microsoft.com/office/officeart/2018/2/layout/IconCircleList"/>
    <dgm:cxn modelId="{2CD73225-8248-4167-8B1D-9D3902B71B55}" type="presParOf" srcId="{2870A60D-642E-4360-9293-80451242476E}" destId="{7A6C26E5-A3A6-489B-B819-5D7BD2B5E89B}" srcOrd="2" destOrd="0" presId="urn:microsoft.com/office/officeart/2018/2/layout/IconCircleList"/>
    <dgm:cxn modelId="{58E00921-8611-4002-8AAF-C36FB7DED160}" type="presParOf" srcId="{7A6C26E5-A3A6-489B-B819-5D7BD2B5E89B}" destId="{545026A3-6F0A-4800-9967-8AF3AFA99214}" srcOrd="0" destOrd="0" presId="urn:microsoft.com/office/officeart/2018/2/layout/IconCircleList"/>
    <dgm:cxn modelId="{EEA1E4AD-6E5C-4E91-BCCE-B95686197844}" type="presParOf" srcId="{7A6C26E5-A3A6-489B-B819-5D7BD2B5E89B}" destId="{291C97F5-3AAC-41FA-A7EC-1E531320B706}" srcOrd="1" destOrd="0" presId="urn:microsoft.com/office/officeart/2018/2/layout/IconCircleList"/>
    <dgm:cxn modelId="{A8149580-0927-4AAC-BA1A-F0A239D70D13}" type="presParOf" srcId="{7A6C26E5-A3A6-489B-B819-5D7BD2B5E89B}" destId="{5C2EF07B-AAB8-4C07-8BA0-A3CDB83E4729}" srcOrd="2" destOrd="0" presId="urn:microsoft.com/office/officeart/2018/2/layout/IconCircleList"/>
    <dgm:cxn modelId="{5C829D2F-AB02-405C-B4AC-69D5916C7E83}" type="presParOf" srcId="{7A6C26E5-A3A6-489B-B819-5D7BD2B5E89B}" destId="{B2A3B644-E774-4D81-81C6-0234E0D2AFB3}" srcOrd="3" destOrd="0" presId="urn:microsoft.com/office/officeart/2018/2/layout/IconCircleList"/>
    <dgm:cxn modelId="{ABAE12E0-3970-4726-B41F-C6BD25E2ADEA}" type="presParOf" srcId="{2870A60D-642E-4360-9293-80451242476E}" destId="{31F5F7AF-B616-484D-BDB5-26B76ED07AA7}" srcOrd="3" destOrd="0" presId="urn:microsoft.com/office/officeart/2018/2/layout/IconCircleList"/>
    <dgm:cxn modelId="{54094C87-DF34-41AE-9E53-ABBFCB5B984C}" type="presParOf" srcId="{2870A60D-642E-4360-9293-80451242476E}" destId="{4B2F1E85-7787-465D-A26D-813F194ED95B}" srcOrd="4" destOrd="0" presId="urn:microsoft.com/office/officeart/2018/2/layout/IconCircleList"/>
    <dgm:cxn modelId="{C169AEEF-BF12-4F6A-A477-54C602C51875}" type="presParOf" srcId="{4B2F1E85-7787-465D-A26D-813F194ED95B}" destId="{482A58D3-0E5C-452E-B649-E649F2137755}" srcOrd="0" destOrd="0" presId="urn:microsoft.com/office/officeart/2018/2/layout/IconCircleList"/>
    <dgm:cxn modelId="{70AB3E23-02DB-4C04-BAFF-87B7F801DAA5}" type="presParOf" srcId="{4B2F1E85-7787-465D-A26D-813F194ED95B}" destId="{30C3F3B4-6CC3-4FD4-97B7-6DF0AB36D3D0}" srcOrd="1" destOrd="0" presId="urn:microsoft.com/office/officeart/2018/2/layout/IconCircleList"/>
    <dgm:cxn modelId="{F92FE78C-B953-46F9-AF66-AD9B048233EE}" type="presParOf" srcId="{4B2F1E85-7787-465D-A26D-813F194ED95B}" destId="{D0CEAC8F-85F7-40C9-980A-7DD14FDBB1CB}" srcOrd="2" destOrd="0" presId="urn:microsoft.com/office/officeart/2018/2/layout/IconCircleList"/>
    <dgm:cxn modelId="{E6CC5F9D-72FF-44FE-9960-1C1028B600A7}" type="presParOf" srcId="{4B2F1E85-7787-465D-A26D-813F194ED95B}" destId="{F7D2469B-2D54-4B1C-855E-36ED68955AC1}" srcOrd="3" destOrd="0" presId="urn:microsoft.com/office/officeart/2018/2/layout/IconCircleList"/>
    <dgm:cxn modelId="{2B40A17D-E757-431A-BAA3-DC3D93FABC18}" type="presParOf" srcId="{2870A60D-642E-4360-9293-80451242476E}" destId="{09083A8C-AC08-4BEF-B376-D5BDF640ED56}" srcOrd="5" destOrd="0" presId="urn:microsoft.com/office/officeart/2018/2/layout/IconCircleList"/>
    <dgm:cxn modelId="{F402001B-46E0-4D42-92C8-F602AEA144D2}" type="presParOf" srcId="{2870A60D-642E-4360-9293-80451242476E}" destId="{CCD6C1BC-4250-4CE8-8DB6-511B4A7D444C}" srcOrd="6" destOrd="0" presId="urn:microsoft.com/office/officeart/2018/2/layout/IconCircleList"/>
    <dgm:cxn modelId="{E94FCD77-071F-4911-9F34-F1397A968551}" type="presParOf" srcId="{CCD6C1BC-4250-4CE8-8DB6-511B4A7D444C}" destId="{616ED249-758B-4E4B-99ED-AA684158F241}" srcOrd="0" destOrd="0" presId="urn:microsoft.com/office/officeart/2018/2/layout/IconCircleList"/>
    <dgm:cxn modelId="{46E67F0A-9483-49DA-83F0-ED446DFAB89E}" type="presParOf" srcId="{CCD6C1BC-4250-4CE8-8DB6-511B4A7D444C}" destId="{46CEBF9A-D934-4B82-8AEF-3696371CF435}" srcOrd="1" destOrd="0" presId="urn:microsoft.com/office/officeart/2018/2/layout/IconCircleList"/>
    <dgm:cxn modelId="{95B7B93E-DFD0-47EE-A0FB-E17DA7BB1764}" type="presParOf" srcId="{CCD6C1BC-4250-4CE8-8DB6-511B4A7D444C}" destId="{BF79A957-8A33-4A7A-B616-E3B9B8CBE160}" srcOrd="2" destOrd="0" presId="urn:microsoft.com/office/officeart/2018/2/layout/IconCircleList"/>
    <dgm:cxn modelId="{4FF9F2EF-AC19-4F5F-BA01-E9225AB3128A}" type="presParOf" srcId="{CCD6C1BC-4250-4CE8-8DB6-511B4A7D444C}" destId="{9E8EFE45-3B4C-41D8-96B0-AE9D2D767915}" srcOrd="3" destOrd="0" presId="urn:microsoft.com/office/officeart/2018/2/layout/IconCircleList"/>
    <dgm:cxn modelId="{B6FF9832-0643-43F7-A078-B6AADB270700}" type="presParOf" srcId="{2870A60D-642E-4360-9293-80451242476E}" destId="{460CC73E-6CBE-43FE-9203-3E1538CCEA90}" srcOrd="7" destOrd="0" presId="urn:microsoft.com/office/officeart/2018/2/layout/IconCircleList"/>
    <dgm:cxn modelId="{0F585877-9B4A-45B0-8538-2B62111D2B22}" type="presParOf" srcId="{2870A60D-642E-4360-9293-80451242476E}" destId="{0708D962-DD51-42EC-BF3E-C3A2F7259CCA}" srcOrd="8" destOrd="0" presId="urn:microsoft.com/office/officeart/2018/2/layout/IconCircleList"/>
    <dgm:cxn modelId="{B0E09D7F-E48A-4E8D-B7A2-EBCB82859C51}" type="presParOf" srcId="{0708D962-DD51-42EC-BF3E-C3A2F7259CCA}" destId="{718A1FD9-C78F-4A25-8933-221C89212751}" srcOrd="0" destOrd="0" presId="urn:microsoft.com/office/officeart/2018/2/layout/IconCircleList"/>
    <dgm:cxn modelId="{8CE83BBB-B07D-4AAE-9848-4B6C50FDE405}" type="presParOf" srcId="{0708D962-DD51-42EC-BF3E-C3A2F7259CCA}" destId="{F057D438-D386-4459-A9AC-0300FE96F8DB}" srcOrd="1" destOrd="0" presId="urn:microsoft.com/office/officeart/2018/2/layout/IconCircleList"/>
    <dgm:cxn modelId="{5DC7DA61-2947-469F-8364-464B0232EF7A}" type="presParOf" srcId="{0708D962-DD51-42EC-BF3E-C3A2F7259CCA}" destId="{0F095345-8C86-46F2-A27E-BDE71A75498D}" srcOrd="2" destOrd="0" presId="urn:microsoft.com/office/officeart/2018/2/layout/IconCircleList"/>
    <dgm:cxn modelId="{B341196D-4981-49AE-A97E-3BDD9ED4190C}" type="presParOf" srcId="{0708D962-DD51-42EC-BF3E-C3A2F7259CCA}" destId="{F82043DA-CF8B-42DD-9F86-7874FBF9C3D3}"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148ABC-051A-4015-AD0E-6D149D9429D5}">
      <dsp:nvSpPr>
        <dsp:cNvPr id="0" name=""/>
        <dsp:cNvSpPr/>
      </dsp:nvSpPr>
      <dsp:spPr>
        <a:xfrm>
          <a:off x="7219711" y="2297694"/>
          <a:ext cx="897246" cy="89724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CF6FA7-6BFE-4527-BBD9-B3121FA7C00F}">
      <dsp:nvSpPr>
        <dsp:cNvPr id="0" name=""/>
        <dsp:cNvSpPr/>
      </dsp:nvSpPr>
      <dsp:spPr>
        <a:xfrm>
          <a:off x="7408133" y="2486114"/>
          <a:ext cx="520402" cy="5204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ED9737-EAC3-4007-ABD5-699DA5449B5E}">
      <dsp:nvSpPr>
        <dsp:cNvPr id="0" name=""/>
        <dsp:cNvSpPr/>
      </dsp:nvSpPr>
      <dsp:spPr>
        <a:xfrm>
          <a:off x="8309213" y="2297694"/>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a:t>Right topic – Takes time and energy; there should be a good return on investment</a:t>
          </a:r>
        </a:p>
      </dsp:txBody>
      <dsp:txXfrm>
        <a:off x="8309213" y="2297694"/>
        <a:ext cx="2114937" cy="897246"/>
      </dsp:txXfrm>
    </dsp:sp>
    <dsp:sp modelId="{545026A3-6F0A-4800-9967-8AF3AFA99214}">
      <dsp:nvSpPr>
        <dsp:cNvPr id="0" name=""/>
        <dsp:cNvSpPr/>
      </dsp:nvSpPr>
      <dsp:spPr>
        <a:xfrm>
          <a:off x="3655575" y="741537"/>
          <a:ext cx="897246" cy="897246"/>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1C97F5-3AAC-41FA-A7EC-1E531320B706}">
      <dsp:nvSpPr>
        <dsp:cNvPr id="0" name=""/>
        <dsp:cNvSpPr/>
      </dsp:nvSpPr>
      <dsp:spPr>
        <a:xfrm>
          <a:off x="3843996" y="929959"/>
          <a:ext cx="520402" cy="520402"/>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2A3B644-E774-4D81-81C6-0234E0D2AFB3}">
      <dsp:nvSpPr>
        <dsp:cNvPr id="0" name=""/>
        <dsp:cNvSpPr/>
      </dsp:nvSpPr>
      <dsp:spPr>
        <a:xfrm>
          <a:off x="4745088" y="741537"/>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a:t>Right time - Easier to create standards when there isn’t a crisis or when there are vested interests that will get in the way</a:t>
          </a:r>
        </a:p>
      </dsp:txBody>
      <dsp:txXfrm>
        <a:off x="4745088" y="741537"/>
        <a:ext cx="2114937" cy="897246"/>
      </dsp:txXfrm>
    </dsp:sp>
    <dsp:sp modelId="{482A58D3-0E5C-452E-B649-E649F2137755}">
      <dsp:nvSpPr>
        <dsp:cNvPr id="0" name=""/>
        <dsp:cNvSpPr/>
      </dsp:nvSpPr>
      <dsp:spPr>
        <a:xfrm>
          <a:off x="104726" y="752286"/>
          <a:ext cx="897246" cy="897246"/>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C3F3B4-6CC3-4FD4-97B7-6DF0AB36D3D0}">
      <dsp:nvSpPr>
        <dsp:cNvPr id="0" name=""/>
        <dsp:cNvSpPr/>
      </dsp:nvSpPr>
      <dsp:spPr>
        <a:xfrm>
          <a:off x="267588" y="920919"/>
          <a:ext cx="571516" cy="55998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D2469B-2D54-4B1C-855E-36ED68955AC1}">
      <dsp:nvSpPr>
        <dsp:cNvPr id="0" name=""/>
        <dsp:cNvSpPr/>
      </dsp:nvSpPr>
      <dsp:spPr>
        <a:xfrm>
          <a:off x="1194244" y="752286"/>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Right people – You need experts and you need to make sure you are hearing all the voices;  but in the end you also need people who can see the big picture and can compromise</a:t>
          </a:r>
        </a:p>
      </dsp:txBody>
      <dsp:txXfrm>
        <a:off x="1194244" y="752286"/>
        <a:ext cx="2114937" cy="897246"/>
      </dsp:txXfrm>
    </dsp:sp>
    <dsp:sp modelId="{616ED249-758B-4E4B-99ED-AA684158F241}">
      <dsp:nvSpPr>
        <dsp:cNvPr id="0" name=""/>
        <dsp:cNvSpPr/>
      </dsp:nvSpPr>
      <dsp:spPr>
        <a:xfrm>
          <a:off x="82613" y="2310092"/>
          <a:ext cx="897246" cy="897246"/>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CEBF9A-D934-4B82-8AEF-3696371CF435}">
      <dsp:nvSpPr>
        <dsp:cNvPr id="0" name=""/>
        <dsp:cNvSpPr/>
      </dsp:nvSpPr>
      <dsp:spPr>
        <a:xfrm>
          <a:off x="271034" y="2498514"/>
          <a:ext cx="520402" cy="52040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8EFE45-3B4C-41D8-96B0-AE9D2D767915}">
      <dsp:nvSpPr>
        <dsp:cNvPr id="0" name=""/>
        <dsp:cNvSpPr/>
      </dsp:nvSpPr>
      <dsp:spPr>
        <a:xfrm>
          <a:off x="1172126" y="231009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a:t>Right scope and level of detail – be specific enough to be meaningful, but general enough to be widely applicable</a:t>
          </a:r>
        </a:p>
      </dsp:txBody>
      <dsp:txXfrm>
        <a:off x="1172126" y="2310092"/>
        <a:ext cx="2114937" cy="897246"/>
      </dsp:txXfrm>
    </dsp:sp>
    <dsp:sp modelId="{718A1FD9-C78F-4A25-8933-221C89212751}">
      <dsp:nvSpPr>
        <dsp:cNvPr id="0" name=""/>
        <dsp:cNvSpPr/>
      </dsp:nvSpPr>
      <dsp:spPr>
        <a:xfrm>
          <a:off x="3655575" y="2310092"/>
          <a:ext cx="897246" cy="897246"/>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57D438-D386-4459-A9AC-0300FE96F8DB}">
      <dsp:nvSpPr>
        <dsp:cNvPr id="0" name=""/>
        <dsp:cNvSpPr/>
      </dsp:nvSpPr>
      <dsp:spPr>
        <a:xfrm>
          <a:off x="3843996" y="2498514"/>
          <a:ext cx="520402" cy="52040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2043DA-CF8B-42DD-9F86-7874FBF9C3D3}">
      <dsp:nvSpPr>
        <dsp:cNvPr id="0" name=""/>
        <dsp:cNvSpPr/>
      </dsp:nvSpPr>
      <dsp:spPr>
        <a:xfrm>
          <a:off x="4745088" y="231009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Right implementation plan</a:t>
          </a:r>
        </a:p>
      </dsp:txBody>
      <dsp:txXfrm>
        <a:off x="4745088" y="2310092"/>
        <a:ext cx="2114937" cy="897246"/>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E97F51-FB3C-4487-88F7-2BB1401F509F}" type="datetimeFigureOut">
              <a:rPr lang="en-US" smtClean="0"/>
              <a:t>10/23/2024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DD3ADA-1DDC-4249-9993-0BE4EDA8304C}" type="slidenum">
              <a:rPr lang="en-US" smtClean="0"/>
              <a:t>‹#›</a:t>
            </a:fld>
            <a:endParaRPr lang="en-US"/>
          </a:p>
        </p:txBody>
      </p:sp>
    </p:spTree>
    <p:extLst>
      <p:ext uri="{BB962C8B-B14F-4D97-AF65-F5344CB8AC3E}">
        <p14:creationId xmlns:p14="http://schemas.microsoft.com/office/powerpoint/2010/main" val="2735368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en.wikipedia.org/wiki/1989_Stanley_Cup_Finals" TargetMode="External"/><Relationship Id="rId13" Type="http://schemas.openxmlformats.org/officeDocument/2006/relationships/hyperlink" Target="https://en.wikipedia.org/wiki/Petroleum" TargetMode="External"/><Relationship Id="rId3" Type="http://schemas.openxmlformats.org/officeDocument/2006/relationships/hyperlink" Target="https://en.wikipedia.org/wiki/Prime_Minister_of_Canada" TargetMode="External"/><Relationship Id="rId7" Type="http://schemas.openxmlformats.org/officeDocument/2006/relationships/hyperlink" Target="https://en.wikipedia.org/wiki/Montreal_Canadiens" TargetMode="External"/><Relationship Id="rId12" Type="http://schemas.openxmlformats.org/officeDocument/2006/relationships/hyperlink" Target="https://en.wikipedia.org/wiki/Exxon_Valdez" TargetMode="External"/><Relationship Id="rId2" Type="http://schemas.openxmlformats.org/officeDocument/2006/relationships/slide" Target="../slides/slide2.xml"/><Relationship Id="rId16" Type="http://schemas.openxmlformats.org/officeDocument/2006/relationships/hyperlink" Target="https://en.wikipedia.org/wiki/Ozone_depletion" TargetMode="External"/><Relationship Id="rId1" Type="http://schemas.openxmlformats.org/officeDocument/2006/relationships/notesMaster" Target="../notesMasters/notesMaster1.xml"/><Relationship Id="rId6" Type="http://schemas.openxmlformats.org/officeDocument/2006/relationships/hyperlink" Target="https://en.wikipedia.org/wiki/Calgary_Flames" TargetMode="External"/><Relationship Id="rId11" Type="http://schemas.openxmlformats.org/officeDocument/2006/relationships/hyperlink" Target="https://en.wikipedia.org/wiki/Prince_William_Sound" TargetMode="External"/><Relationship Id="rId5" Type="http://schemas.openxmlformats.org/officeDocument/2006/relationships/hyperlink" Target="https://en.wikipedia.org/wiki/Carlos_Salinas_de_Gortari" TargetMode="External"/><Relationship Id="rId15" Type="http://schemas.openxmlformats.org/officeDocument/2006/relationships/hyperlink" Target="https://en.wikipedia.org/wiki/Ozone_layer" TargetMode="External"/><Relationship Id="rId10" Type="http://schemas.openxmlformats.org/officeDocument/2006/relationships/hyperlink" Target="https://en.wikipedia.org/wiki/Alaska" TargetMode="External"/><Relationship Id="rId4" Type="http://schemas.openxmlformats.org/officeDocument/2006/relationships/hyperlink" Target="https://en.wikipedia.org/wiki/Brian_Mulroney" TargetMode="External"/><Relationship Id="rId9" Type="http://schemas.openxmlformats.org/officeDocument/2006/relationships/hyperlink" Target="https://en.wikipedia.org/wiki/Exxon_Valdez_oil_spill" TargetMode="External"/><Relationship Id="rId14" Type="http://schemas.openxmlformats.org/officeDocument/2006/relationships/hyperlink" Target="https://en.wikipedia.org/wiki/Treaty"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Buenos </a:t>
            </a:r>
            <a:r>
              <a:rPr lang="en-US" dirty="0" err="1"/>
              <a:t>Tardes</a:t>
            </a:r>
            <a:r>
              <a:rPr lang="en-US" dirty="0"/>
              <a:t> – </a:t>
            </a:r>
            <a:r>
              <a:rPr lang="en-US" dirty="0" err="1"/>
              <a:t>Estoy</a:t>
            </a:r>
            <a:r>
              <a:rPr lang="en-US" dirty="0"/>
              <a:t> tan </a:t>
            </a:r>
            <a:r>
              <a:rPr lang="en-US" dirty="0" err="1"/>
              <a:t>feliz</a:t>
            </a:r>
            <a:r>
              <a:rPr lang="en-US" dirty="0"/>
              <a:t> de </a:t>
            </a:r>
            <a:r>
              <a:rPr lang="en-US" dirty="0" err="1"/>
              <a:t>estar</a:t>
            </a:r>
            <a:r>
              <a:rPr lang="en-US" dirty="0"/>
              <a:t> </a:t>
            </a:r>
            <a:r>
              <a:rPr lang="en-US" dirty="0" err="1"/>
              <a:t>aqui</a:t>
            </a:r>
            <a:r>
              <a:rPr lang="en-US" dirty="0"/>
              <a:t> con </a:t>
            </a:r>
            <a:r>
              <a:rPr lang="en-US" dirty="0" err="1"/>
              <a:t>ustedes</a:t>
            </a:r>
            <a:r>
              <a:rPr lang="en-US" dirty="0"/>
              <a:t>.  My name is Alison Neeley. I am the Director of PPQ’s Plant Pest Risk Analysis Unit. I have been asked to take a few minutes today to reflect on the significant role the NAPPO  standards on pest risk analysis (or PRA)  have played in not only shaping our regional plant protection efforts, but also influencing international phytosanitary standards. </a:t>
            </a:r>
          </a:p>
          <a:p>
            <a:endParaRPr lang="en-US" dirty="0"/>
          </a:p>
          <a:p>
            <a:r>
              <a:rPr lang="en-US" dirty="0"/>
              <a:t>I hope today I to tell you two parallel stories – the first is about the lasting impact of NAPPO’s PRA work and why it has been foundational to all of the work we do plant protection  - not only regionally, but globally. And the second story is about the challenges and rewards associated with standard setting in general – and maybe some lessons that can be applied for the conversation we will have in a few minutes.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A2DD3ADA-1DDC-4249-9993-0BE4EDA8304C}" type="slidenum">
              <a:rPr lang="en-US" smtClean="0"/>
              <a:t>1</a:t>
            </a:fld>
            <a:endParaRPr lang="en-US"/>
          </a:p>
        </p:txBody>
      </p:sp>
    </p:spTree>
    <p:extLst>
      <p:ext uri="{BB962C8B-B14F-4D97-AF65-F5344CB8AC3E}">
        <p14:creationId xmlns:p14="http://schemas.microsoft.com/office/powerpoint/2010/main" val="14280200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will turn now to RSPM 32. It was proposed about the same time as RSPM 31. The purpose was to address the unique risks posed by plants that are imported specifically for planting. Plants themselves pose a risk because if they escape cultivation or are introduced into the wild they can become invasive, out compete native species, and cause significant economic or ecological damage.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the time, ISPM 11 did not address the risk that plants for planting might escape cultivation and become pests themselves.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Common understanding of the problem, the issue itself was not controversial. Expert group had some good ideas on how to proceed – basically it was adopted in October of 2008.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by the time the standard was reviewed in 2014, ISPM 11 had published a revision that included a new annex that covered essentially identical points.  The working group for the annex, had a couple of the same people who had worked on the NAPPO Standard.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2DD3ADA-1DDC-4249-9993-0BE4EDA8304C}" type="slidenum">
              <a:rPr lang="en-US" smtClean="0"/>
              <a:t>10</a:t>
            </a:fld>
            <a:endParaRPr lang="en-US"/>
          </a:p>
        </p:txBody>
      </p:sp>
    </p:spTree>
    <p:extLst>
      <p:ext uri="{BB962C8B-B14F-4D97-AF65-F5344CB8AC3E}">
        <p14:creationId xmlns:p14="http://schemas.microsoft.com/office/powerpoint/2010/main" val="257243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DD3ADA-1DDC-4249-9993-0BE4EDA8304C}" type="slidenum">
              <a:rPr lang="en-US" smtClean="0"/>
              <a:t>11</a:t>
            </a:fld>
            <a:endParaRPr lang="en-US"/>
          </a:p>
        </p:txBody>
      </p:sp>
    </p:spTree>
    <p:extLst>
      <p:ext uri="{BB962C8B-B14F-4D97-AF65-F5344CB8AC3E}">
        <p14:creationId xmlns:p14="http://schemas.microsoft.com/office/powerpoint/2010/main" val="22922745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other gaps related to PRA that future standards might address.  A few include: </a:t>
            </a:r>
          </a:p>
          <a:p>
            <a:endParaRPr lang="en-US" sz="1200" dirty="0"/>
          </a:p>
          <a:p>
            <a:pPr marL="171450" indent="-171450">
              <a:buFont typeface="Arial" panose="020B0604020202020204" pitchFamily="34" charset="0"/>
              <a:buChar char="•"/>
            </a:pPr>
            <a:r>
              <a:rPr lang="en-US" sz="1200" dirty="0"/>
              <a:t>Consequences of Introduction </a:t>
            </a:r>
          </a:p>
          <a:p>
            <a:pPr marL="171450" indent="-171450">
              <a:buFont typeface="Arial" panose="020B0604020202020204" pitchFamily="34" charset="0"/>
              <a:buChar char="•"/>
            </a:pPr>
            <a:r>
              <a:rPr lang="en-US" sz="1200" dirty="0"/>
              <a:t>Determining an appropriate time horizon (risk assessments are a snap shot in time) </a:t>
            </a:r>
          </a:p>
          <a:p>
            <a:pPr marL="171450" indent="-171450">
              <a:buFont typeface="Arial" panose="020B0604020202020204" pitchFamily="34" charset="0"/>
              <a:buChar char="•"/>
            </a:pPr>
            <a:r>
              <a:rPr lang="en-US" sz="1200" dirty="0"/>
              <a:t>Risk communication – including communication of uncertainty</a:t>
            </a:r>
          </a:p>
          <a:p>
            <a:pPr marL="171450" indent="-171450">
              <a:buFont typeface="Arial" panose="020B0604020202020204" pitchFamily="34" charset="0"/>
              <a:buChar char="•"/>
            </a:pPr>
            <a:r>
              <a:rPr lang="en-US" sz="1200" dirty="0"/>
              <a:t>Concepts related Pest categorization (e.g. “widely established”)</a:t>
            </a:r>
          </a:p>
          <a:p>
            <a:pPr marL="171450" indent="-171450">
              <a:buFont typeface="Arial" panose="020B0604020202020204" pitchFamily="34" charset="0"/>
              <a:buChar char="•"/>
            </a:pPr>
            <a:r>
              <a:rPr lang="en-US" sz="1200" dirty="0"/>
              <a:t>Intended use </a:t>
            </a:r>
            <a:endParaRPr lang="en-US" sz="1200" dirty="0">
              <a:effectLst/>
              <a:latin typeface="+mn-lt"/>
              <a:ea typeface="+mn-ea"/>
              <a:cs typeface="+mn-cs"/>
            </a:endParaRPr>
          </a:p>
          <a:p>
            <a:pPr marL="171450" indent="-171450">
              <a:buFont typeface="Arial" panose="020B0604020202020204" pitchFamily="34" charset="0"/>
              <a:buChar char="•"/>
            </a:pPr>
            <a:endParaRPr lang="en-US" sz="1200" dirty="0">
              <a:effectLst/>
              <a:latin typeface="+mn-lt"/>
              <a:ea typeface="+mn-ea"/>
              <a:cs typeface="+mn-cs"/>
            </a:endParaRPr>
          </a:p>
          <a:p>
            <a:pPr marL="0" indent="0">
              <a:buFont typeface="Arial" panose="020B0604020202020204" pitchFamily="34" charset="0"/>
              <a:buNone/>
            </a:pPr>
            <a:r>
              <a:rPr lang="en-US" sz="1200" dirty="0">
                <a:effectLst/>
                <a:latin typeface="+mn-lt"/>
                <a:ea typeface="+mn-ea"/>
                <a:cs typeface="+mn-cs"/>
              </a:rPr>
              <a:t>There are many more – this is not an exhaustive list! But I think the gaps do represent a </a:t>
            </a:r>
            <a:r>
              <a:rPr lang="en-US" sz="1800" dirty="0">
                <a:effectLst/>
                <a:latin typeface="Verdana" panose="020B0604030504040204" pitchFamily="34" charset="0"/>
                <a:ea typeface="Times New Roman" panose="02020603050405020304" pitchFamily="18" charset="0"/>
                <a:cs typeface="Aptos" panose="020B0004020202020204" pitchFamily="34" charset="0"/>
              </a:rPr>
              <a:t>characteristic of standard setting; bits and pieces of information seen as controversial are deleted in the drafting and review process until what is left is agreeable to all.  </a:t>
            </a:r>
          </a:p>
          <a:p>
            <a:pPr marL="171450" indent="-171450">
              <a:buFont typeface="Arial" panose="020B0604020202020204" pitchFamily="34" charset="0"/>
              <a:buChar char="•"/>
            </a:pPr>
            <a:endParaRPr lang="en-US" sz="1800" dirty="0">
              <a:effectLst/>
              <a:latin typeface="Verdana" panose="020B0604030504040204" pitchFamily="34" charset="0"/>
            </a:endParaRPr>
          </a:p>
          <a:p>
            <a:pPr marL="0" indent="0">
              <a:buFont typeface="Arial" panose="020B0604020202020204" pitchFamily="34" charset="0"/>
              <a:buNone/>
            </a:pPr>
            <a:r>
              <a:rPr lang="en-US" sz="1800" dirty="0">
                <a:effectLst/>
                <a:latin typeface="Verdana" panose="020B0604030504040204" pitchFamily="34" charset="0"/>
                <a:ea typeface="Times New Roman" panose="02020603050405020304" pitchFamily="18" charset="0"/>
                <a:cs typeface="Aptos" panose="020B0004020202020204" pitchFamily="34" charset="0"/>
              </a:rPr>
              <a:t>For example, look at propagule pressure. If you think about it, it should be obvious that the volume of imports that carry pests of concern, along with the timing and frequency will play a big impact on the likelihood of pest establishment. And ISPM 11, it talks about collecting information on volume and frequency of imports but there is no guidance on what to do with it or about it.  That’s because during the negotiation of the standard, some countries were afraid that it could result in quotas or thresholds which would create trade friction.  So the guidance was eliminated. </a:t>
            </a:r>
          </a:p>
          <a:p>
            <a:pPr marL="0" indent="0">
              <a:buFont typeface="Arial" panose="020B0604020202020204" pitchFamily="34" charset="0"/>
              <a:buNone/>
            </a:pPr>
            <a:endParaRPr lang="en-US" sz="1800" dirty="0">
              <a:effectLst/>
              <a:latin typeface="Verdana" panose="020B0604030504040204" pitchFamily="34" charset="0"/>
            </a:endParaRPr>
          </a:p>
          <a:p>
            <a:pPr marL="0" indent="0">
              <a:buFont typeface="Arial" panose="020B0604020202020204" pitchFamily="34" charset="0"/>
              <a:buNone/>
            </a:pPr>
            <a:r>
              <a:rPr lang="en-US" sz="1800" dirty="0">
                <a:effectLst/>
                <a:latin typeface="Verdana" panose="020B0604030504040204" pitchFamily="34" charset="0"/>
              </a:rPr>
              <a:t>Another challenge is just how quickly pest situations evolve- as well as our understandings of those situations, but it takes a long time to negotiate standards – especially since each country has different concerns and priorities.</a:t>
            </a:r>
          </a:p>
          <a:p>
            <a:pPr marL="0" indent="0">
              <a:buFont typeface="Arial" panose="020B0604020202020204" pitchFamily="34" charset="0"/>
              <a:buNone/>
            </a:pPr>
            <a:endParaRPr lang="en-US" sz="1800" dirty="0">
              <a:effectLst/>
              <a:latin typeface="Verdana" panose="020B0604030504040204" pitchFamily="34" charset="0"/>
            </a:endParaRPr>
          </a:p>
          <a:p>
            <a:pPr marL="0" indent="0">
              <a:buFont typeface="Arial" panose="020B0604020202020204" pitchFamily="34" charset="0"/>
              <a:buNone/>
            </a:pPr>
            <a:r>
              <a:rPr lang="en-US" sz="1800" dirty="0">
                <a:effectLst/>
                <a:latin typeface="Verdana" panose="020B0604030504040204" pitchFamily="34" charset="0"/>
              </a:rPr>
              <a:t>Finally – the tools and methods are evolving. If you think about it – Risk analysis in the Phytosanitary World is really new – it’s only about 30 years old. How we bring the latest methods and knowledge into the standard setting process – I think that is a real challenge. </a:t>
            </a:r>
            <a:endParaRPr lang="en-US" dirty="0"/>
          </a:p>
        </p:txBody>
      </p:sp>
      <p:sp>
        <p:nvSpPr>
          <p:cNvPr id="4" name="Slide Number Placeholder 3"/>
          <p:cNvSpPr>
            <a:spLocks noGrp="1"/>
          </p:cNvSpPr>
          <p:nvPr>
            <p:ph type="sldNum" sz="quarter" idx="5"/>
          </p:nvPr>
        </p:nvSpPr>
        <p:spPr/>
        <p:txBody>
          <a:bodyPr/>
          <a:lstStyle/>
          <a:p>
            <a:fld id="{A2DD3ADA-1DDC-4249-9993-0BE4EDA8304C}" type="slidenum">
              <a:rPr lang="en-US" smtClean="0"/>
              <a:t>12</a:t>
            </a:fld>
            <a:endParaRPr lang="en-US"/>
          </a:p>
        </p:txBody>
      </p:sp>
    </p:spTree>
    <p:extLst>
      <p:ext uri="{BB962C8B-B14F-4D97-AF65-F5344CB8AC3E}">
        <p14:creationId xmlns:p14="http://schemas.microsoft.com/office/powerpoint/2010/main" val="3439510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closing, I think the PRA standard work NAPPO has done highlights the challenges associated with standard setting – the time, energy, resources, expertise required to get different countries--and even stakeholders within countries-- on the same page can be enormous, but the legacy of </a:t>
            </a:r>
            <a:r>
              <a:rPr lang="en-US"/>
              <a:t>this work </a:t>
            </a:r>
            <a:r>
              <a:rPr lang="en-US" dirty="0"/>
              <a:t>also shows why the work worthwhile.  The International and regional standards I touched on today have been essential in addressing risks associated with plant pests, and even in just having a common language when we talk about “risk”. But even in the area of just risk analysis, there is still so much work that can be done to learn from each other and harmonize our approaches.  </a:t>
            </a:r>
          </a:p>
          <a:p>
            <a:pPr defTabSz="931680">
              <a:defRPr/>
            </a:pPr>
            <a:endParaRPr lang="en-US" sz="180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FB0464-F52C-4F62-B2A8-C42021021B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34738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DD3ADA-1DDC-4249-9993-0BE4EDA8304C}" type="slidenum">
              <a:rPr lang="en-US" smtClean="0"/>
              <a:t>14</a:t>
            </a:fld>
            <a:endParaRPr lang="en-US"/>
          </a:p>
        </p:txBody>
      </p:sp>
    </p:spTree>
    <p:extLst>
      <p:ext uri="{BB962C8B-B14F-4D97-AF65-F5344CB8AC3E}">
        <p14:creationId xmlns:p14="http://schemas.microsoft.com/office/powerpoint/2010/main" val="21873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02122"/>
                </a:solidFill>
                <a:effectLst/>
                <a:highlight>
                  <a:srgbClr val="FFFFFF"/>
                </a:highlight>
                <a:latin typeface="Arial" panose="020B0604020202020204" pitchFamily="34" charset="0"/>
              </a:rPr>
              <a:t>So to do that, let me take you back in time for a moment. To 1989.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02122"/>
                </a:solidFill>
                <a:effectLst/>
                <a:highlight>
                  <a:srgbClr val="FFFFFF"/>
                </a:highlight>
                <a:latin typeface="Arial" panose="020B0604020202020204" pitchFamily="34" charset="0"/>
              </a:rPr>
              <a:t>To get you situated, let’s remember what was going on at the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02122"/>
                </a:solidFill>
                <a:effectLst/>
                <a:highlight>
                  <a:srgbClr val="FFFFFF"/>
                </a:highlight>
                <a:latin typeface="Arial" panose="020B0604020202020204" pitchFamily="34" charset="0"/>
              </a:rPr>
              <a:t>In Government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u="none" strike="noStrike" dirty="0">
                <a:solidFill>
                  <a:srgbClr val="202122"/>
                </a:solidFill>
                <a:effectLst/>
                <a:highlight>
                  <a:srgbClr val="FFFFFF"/>
                </a:highlight>
                <a:latin typeface="Arial" panose="020B0604020202020204" pitchFamily="34" charset="0"/>
                <a:hlinkClick r:id="rId3" tooltip="Prime Minister of Canada"/>
              </a:rPr>
              <a:t>Prime Minister</a:t>
            </a:r>
            <a:r>
              <a:rPr lang="en-US" b="0" i="0" dirty="0">
                <a:solidFill>
                  <a:srgbClr val="202122"/>
                </a:solidFill>
                <a:effectLst/>
                <a:highlight>
                  <a:srgbClr val="FFFFFF"/>
                </a:highlight>
                <a:latin typeface="Arial" panose="020B0604020202020204" pitchFamily="34" charset="0"/>
              </a:rPr>
              <a:t> – </a:t>
            </a:r>
            <a:r>
              <a:rPr lang="en-US" b="0" i="0" u="none" strike="noStrike" dirty="0">
                <a:solidFill>
                  <a:srgbClr val="202122"/>
                </a:solidFill>
                <a:effectLst/>
                <a:highlight>
                  <a:srgbClr val="FFFFFF"/>
                </a:highlight>
                <a:latin typeface="Arial" panose="020B0604020202020204" pitchFamily="34" charset="0"/>
                <a:hlinkClick r:id="rId4" tooltip="Brian Mulroney"/>
              </a:rPr>
              <a:t>Brian Mulroney</a:t>
            </a:r>
            <a:endParaRPr lang="en-US" b="0" i="0" dirty="0">
              <a:solidFill>
                <a:srgbClr val="202122"/>
              </a:solidFill>
              <a:effectLst/>
              <a:highlight>
                <a:srgbClr val="FFFFFF"/>
              </a:highligh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u="none" strike="noStrike" dirty="0">
                <a:solidFill>
                  <a:srgbClr val="202122"/>
                </a:solidFill>
                <a:effectLst/>
                <a:highlight>
                  <a:srgbClr val="FFFFFF"/>
                </a:highlight>
                <a:latin typeface="Arial" panose="020B0604020202020204" pitchFamily="34" charset="0"/>
                <a:hlinkClick r:id="rId5" tooltip="Carlos Salinas de Gortari"/>
              </a:rPr>
              <a:t>Carlos Salinas de </a:t>
            </a:r>
            <a:r>
              <a:rPr lang="en-US" b="0" i="0" u="none" strike="noStrike" dirty="0" err="1">
                <a:solidFill>
                  <a:srgbClr val="202122"/>
                </a:solidFill>
                <a:effectLst/>
                <a:highlight>
                  <a:srgbClr val="FFFFFF"/>
                </a:highlight>
                <a:latin typeface="Arial" panose="020B0604020202020204" pitchFamily="34" charset="0"/>
                <a:hlinkClick r:id="rId5" tooltip="Carlos Salinas de Gortari"/>
              </a:rPr>
              <a:t>Gor</a:t>
            </a:r>
            <a:r>
              <a:rPr lang="en-US" b="0" i="0" u="none" strike="noStrike" dirty="0">
                <a:solidFill>
                  <a:srgbClr val="202122"/>
                </a:solidFill>
                <a:effectLst/>
                <a:highlight>
                  <a:srgbClr val="FFFFFF"/>
                </a:highlight>
                <a:latin typeface="Arial" panose="020B0604020202020204" pitchFamily="34" charset="0"/>
                <a:hlinkClick r:id="rId5" tooltip="Carlos Salinas de Gortari"/>
              </a:rPr>
              <a:t>-tar-I</a:t>
            </a:r>
            <a:r>
              <a:rPr lang="en-US" b="0" i="0" u="none" strike="noStrike" dirty="0">
                <a:solidFill>
                  <a:srgbClr val="202122"/>
                </a:solidFill>
                <a:effectLst/>
                <a:highlight>
                  <a:srgbClr val="FFFFFF"/>
                </a:highlight>
                <a:latin typeface="Arial" panose="020B0604020202020204" pitchFamily="34" charset="0"/>
              </a:rPr>
              <a:t> was president in Mexico</a:t>
            </a:r>
            <a:endParaRPr lang="en-US" b="0" i="0" dirty="0">
              <a:solidFill>
                <a:srgbClr val="202122"/>
              </a:solidFill>
              <a:effectLst/>
              <a:highlight>
                <a:srgbClr val="FFFFFF"/>
              </a:highligh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202122"/>
                </a:solidFill>
                <a:effectLst/>
                <a:highlight>
                  <a:srgbClr val="FFFFFF"/>
                </a:highlight>
                <a:latin typeface="Arial" panose="020B0604020202020204" pitchFamily="34" charset="0"/>
              </a:rPr>
              <a:t>George Bush had just been elected and was inaugurated in January of that year.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02122"/>
              </a:solidFill>
              <a:effectLst/>
              <a:highlight>
                <a:srgbClr val="FFFFFF"/>
              </a:highligh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02122"/>
                </a:solidFill>
                <a:effectLst/>
                <a:highlight>
                  <a:srgbClr val="FFFFFF"/>
                </a:highlight>
                <a:latin typeface="Arial" panose="020B0604020202020204" pitchFamily="34" charset="0"/>
              </a:rPr>
              <a:t>In the Sports World,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02122"/>
                </a:solidFill>
                <a:effectLst/>
                <a:highlight>
                  <a:srgbClr val="FFFFFF"/>
                </a:highlight>
                <a:latin typeface="Arial" panose="020B0604020202020204" pitchFamily="34" charset="0"/>
              </a:rPr>
              <a:t>The </a:t>
            </a:r>
            <a:r>
              <a:rPr lang="en-US" b="0" i="0" u="none" strike="noStrike" dirty="0">
                <a:effectLst/>
                <a:highlight>
                  <a:srgbClr val="FFFFFF"/>
                </a:highlight>
                <a:latin typeface="Arial" panose="020B0604020202020204" pitchFamily="34" charset="0"/>
                <a:hlinkClick r:id="rId6" tooltip="Calgary Flames"/>
              </a:rPr>
              <a:t>Calgary Flames</a:t>
            </a:r>
            <a:r>
              <a:rPr lang="en-US" b="0" i="0" dirty="0">
                <a:solidFill>
                  <a:srgbClr val="202122"/>
                </a:solidFill>
                <a:effectLst/>
                <a:highlight>
                  <a:srgbClr val="FFFFFF"/>
                </a:highlight>
                <a:latin typeface="Arial" panose="020B0604020202020204" pitchFamily="34" charset="0"/>
              </a:rPr>
              <a:t> defeat the </a:t>
            </a:r>
            <a:r>
              <a:rPr lang="en-US" b="0" i="0" u="none" strike="noStrike" dirty="0">
                <a:effectLst/>
                <a:highlight>
                  <a:srgbClr val="FFFFFF"/>
                </a:highlight>
                <a:latin typeface="Arial" panose="020B0604020202020204" pitchFamily="34" charset="0"/>
                <a:hlinkClick r:id="rId7" tooltip="Montreal Canadiens"/>
              </a:rPr>
              <a:t>Montreal Canadiens</a:t>
            </a:r>
            <a:r>
              <a:rPr lang="en-US" b="0" i="0" dirty="0">
                <a:solidFill>
                  <a:srgbClr val="202122"/>
                </a:solidFill>
                <a:effectLst/>
                <a:highlight>
                  <a:srgbClr val="FFFFFF"/>
                </a:highlight>
                <a:latin typeface="Arial" panose="020B0604020202020204" pitchFamily="34" charset="0"/>
              </a:rPr>
              <a:t> to win the </a:t>
            </a:r>
            <a:r>
              <a:rPr lang="en-US" b="0" i="0" u="none" strike="noStrike" dirty="0">
                <a:effectLst/>
                <a:highlight>
                  <a:srgbClr val="FFFFFF"/>
                </a:highlight>
                <a:latin typeface="Arial" panose="020B0604020202020204" pitchFamily="34" charset="0"/>
                <a:hlinkClick r:id="rId8" tooltip="1989 Stanley Cup Finals"/>
              </a:rPr>
              <a:t>1989 Stanley Cup Finals</a:t>
            </a:r>
            <a:r>
              <a:rPr lang="en-US" b="0" i="0" dirty="0">
                <a:solidFill>
                  <a:srgbClr val="202122"/>
                </a:solidFill>
                <a:effectLst/>
                <a:highlight>
                  <a:srgbClr val="FFFFFF"/>
                </a:highlight>
                <a:latin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474747"/>
                </a:solidFill>
                <a:effectLst/>
                <a:highlight>
                  <a:srgbClr val="FFFFFF"/>
                </a:highlight>
                <a:latin typeface="Google Sans"/>
              </a:rPr>
              <a:t>World Series Earthquake” due to its occurrence during the 1989 World Series game between the San Francisco Giants and the Oakland Athletics, struck at 5:04 p.m. local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1D35"/>
                </a:solidFill>
                <a:effectLst/>
                <a:highlight>
                  <a:srgbClr val="FFFFFF"/>
                </a:highlight>
                <a:latin typeface="Google Sans"/>
              </a:rPr>
              <a:t>Arturo Barrios of Mexico broke the men's 10,000-meter world record in 1989 with a time of </a:t>
            </a:r>
            <a:r>
              <a:rPr lang="en-US" dirty="0"/>
              <a:t>27:08.23</a:t>
            </a:r>
            <a:endParaRPr lang="en-US" b="0" i="0" dirty="0">
              <a:solidFill>
                <a:srgbClr val="474747"/>
              </a:solidFill>
              <a:effectLst/>
              <a:highlight>
                <a:srgbClr val="FFFFFF"/>
              </a:highligh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02122"/>
              </a:solidFill>
              <a:effectLst/>
              <a:highlight>
                <a:srgbClr val="FFFFFF"/>
              </a:highligh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02122"/>
                </a:solidFill>
                <a:effectLst/>
                <a:highlight>
                  <a:srgbClr val="FFFFFF"/>
                </a:highlight>
                <a:latin typeface="Arial" panose="020B0604020202020204" pitchFamily="34" charset="0"/>
              </a:rPr>
              <a:t>In global events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02122"/>
                </a:solidFill>
                <a:effectLst/>
                <a:highlight>
                  <a:srgbClr val="FFFFFF"/>
                </a:highlight>
                <a:latin typeface="Arial" panose="020B0604020202020204" pitchFamily="34" charset="0"/>
              </a:rPr>
              <a:t>March 24 – </a:t>
            </a:r>
            <a:r>
              <a:rPr lang="en-US" b="0" i="0" u="none" strike="noStrike" dirty="0">
                <a:solidFill>
                  <a:srgbClr val="202122"/>
                </a:solidFill>
                <a:effectLst/>
                <a:highlight>
                  <a:srgbClr val="FFFFFF"/>
                </a:highlight>
                <a:latin typeface="Arial" panose="020B0604020202020204" pitchFamily="34" charset="0"/>
                <a:hlinkClick r:id="rId9" tooltip="Exxon Valdez oil spill"/>
              </a:rPr>
              <a:t>Exxon Valdez oil spill</a:t>
            </a:r>
            <a:r>
              <a:rPr lang="en-US" b="0" i="0" dirty="0">
                <a:solidFill>
                  <a:srgbClr val="202122"/>
                </a:solidFill>
                <a:effectLst/>
                <a:highlight>
                  <a:srgbClr val="FFFFFF"/>
                </a:highlight>
                <a:latin typeface="Arial" panose="020B0604020202020204" pitchFamily="34" charset="0"/>
              </a:rPr>
              <a:t>: In </a:t>
            </a:r>
            <a:r>
              <a:rPr lang="en-US" b="0" i="0" u="none" strike="noStrike" dirty="0">
                <a:solidFill>
                  <a:srgbClr val="202122"/>
                </a:solidFill>
                <a:effectLst/>
                <a:highlight>
                  <a:srgbClr val="FFFFFF"/>
                </a:highlight>
                <a:latin typeface="Arial" panose="020B0604020202020204" pitchFamily="34" charset="0"/>
                <a:hlinkClick r:id="rId10" tooltip="Alaska"/>
              </a:rPr>
              <a:t>Alaska</a:t>
            </a:r>
            <a:r>
              <a:rPr lang="en-US" b="0" i="0" dirty="0">
                <a:solidFill>
                  <a:srgbClr val="202122"/>
                </a:solidFill>
                <a:effectLst/>
                <a:highlight>
                  <a:srgbClr val="FFFFFF"/>
                </a:highlight>
                <a:latin typeface="Arial" panose="020B0604020202020204" pitchFamily="34" charset="0"/>
              </a:rPr>
              <a:t>'s </a:t>
            </a:r>
            <a:r>
              <a:rPr lang="en-US" b="0" i="0" u="none" strike="noStrike" dirty="0">
                <a:solidFill>
                  <a:srgbClr val="202122"/>
                </a:solidFill>
                <a:effectLst/>
                <a:highlight>
                  <a:srgbClr val="FFFFFF"/>
                </a:highlight>
                <a:latin typeface="Arial" panose="020B0604020202020204" pitchFamily="34" charset="0"/>
                <a:hlinkClick r:id="rId11" tooltip="Prince William Sound"/>
              </a:rPr>
              <a:t>Prince William Sound</a:t>
            </a:r>
            <a:r>
              <a:rPr lang="en-US" b="0" i="0" dirty="0">
                <a:solidFill>
                  <a:srgbClr val="202122"/>
                </a:solidFill>
                <a:effectLst/>
                <a:highlight>
                  <a:srgbClr val="FFFFFF"/>
                </a:highlight>
                <a:latin typeface="Arial" panose="020B0604020202020204" pitchFamily="34" charset="0"/>
              </a:rPr>
              <a:t> the </a:t>
            </a:r>
            <a:r>
              <a:rPr lang="en-US" b="0" i="1" u="none" strike="noStrike" dirty="0">
                <a:solidFill>
                  <a:srgbClr val="202122"/>
                </a:solidFill>
                <a:effectLst/>
                <a:highlight>
                  <a:srgbClr val="FFFFFF"/>
                </a:highlight>
                <a:latin typeface="Arial" panose="020B0604020202020204" pitchFamily="34" charset="0"/>
                <a:hlinkClick r:id="rId12" tooltip="Exxon Valdez"/>
              </a:rPr>
              <a:t>Exxon Valdez</a:t>
            </a:r>
            <a:r>
              <a:rPr lang="en-US" b="0" i="0" dirty="0">
                <a:solidFill>
                  <a:srgbClr val="202122"/>
                </a:solidFill>
                <a:effectLst/>
                <a:highlight>
                  <a:srgbClr val="FFFFFF"/>
                </a:highlight>
                <a:latin typeface="Arial" panose="020B0604020202020204" pitchFamily="34" charset="0"/>
              </a:rPr>
              <a:t> spills 240,000 barrels (38,000 m</a:t>
            </a:r>
            <a:r>
              <a:rPr lang="en-US" b="0" i="0" baseline="30000" dirty="0">
                <a:solidFill>
                  <a:srgbClr val="202122"/>
                </a:solidFill>
                <a:effectLst/>
                <a:highlight>
                  <a:srgbClr val="FFFFFF"/>
                </a:highlight>
                <a:latin typeface="Arial" panose="020B0604020202020204" pitchFamily="34" charset="0"/>
              </a:rPr>
              <a:t>3</a:t>
            </a:r>
            <a:r>
              <a:rPr lang="en-US" b="0" i="0" dirty="0">
                <a:solidFill>
                  <a:srgbClr val="202122"/>
                </a:solidFill>
                <a:effectLst/>
                <a:highlight>
                  <a:srgbClr val="FFFFFF"/>
                </a:highlight>
                <a:latin typeface="Arial" panose="020B0604020202020204" pitchFamily="34" charset="0"/>
              </a:rPr>
              <a:t>) of </a:t>
            </a:r>
            <a:r>
              <a:rPr lang="en-US" b="0" i="0" u="none" strike="noStrike" dirty="0">
                <a:solidFill>
                  <a:srgbClr val="202122"/>
                </a:solidFill>
                <a:effectLst/>
                <a:highlight>
                  <a:srgbClr val="FFFFFF"/>
                </a:highlight>
                <a:latin typeface="Arial" panose="020B0604020202020204" pitchFamily="34" charset="0"/>
                <a:hlinkClick r:id="rId13" tooltip="Petroleum"/>
              </a:rPr>
              <a:t>oil</a:t>
            </a:r>
            <a:r>
              <a:rPr lang="en-US" b="0" i="0" dirty="0">
                <a:solidFill>
                  <a:srgbClr val="202122"/>
                </a:solidFill>
                <a:effectLst/>
                <a:highlight>
                  <a:srgbClr val="FFFFFF"/>
                </a:highlight>
                <a:latin typeface="Arial" panose="020B0604020202020204" pitchFamily="34" charset="0"/>
              </a:rPr>
              <a:t> after running aground.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474747"/>
              </a:solidFill>
              <a:effectLst/>
              <a:highlight>
                <a:srgbClr val="FFFFFF"/>
              </a:highligh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474747"/>
                </a:solidFill>
                <a:effectLst/>
                <a:highlight>
                  <a:srgbClr val="FFFFFF"/>
                </a:highlight>
                <a:latin typeface="Google Sans"/>
              </a:rPr>
              <a:t>Berlin wall fell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474747"/>
                </a:solidFill>
                <a:effectLst/>
                <a:highlight>
                  <a:srgbClr val="FFFFFF"/>
                </a:highlight>
                <a:latin typeface="Google Sans"/>
              </a:rPr>
              <a:t>Protests in Tiananmen square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474747"/>
              </a:solidFill>
              <a:effectLst/>
              <a:highlight>
                <a:srgbClr val="FFFFFF"/>
              </a:highligh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02122"/>
                </a:solidFill>
                <a:effectLst/>
                <a:highlight>
                  <a:srgbClr val="FFFFFF"/>
                </a:highlight>
                <a:latin typeface="Arial" panose="020B0604020202020204" pitchFamily="34" charset="0"/>
              </a:rPr>
              <a:t>Montreal protocol entered into force - international </a:t>
            </a:r>
            <a:r>
              <a:rPr lang="en-US" b="0" i="0" u="none" strike="noStrike" dirty="0">
                <a:effectLst/>
                <a:highlight>
                  <a:srgbClr val="FFFFFF"/>
                </a:highlight>
                <a:latin typeface="Arial" panose="020B0604020202020204" pitchFamily="34" charset="0"/>
                <a:hlinkClick r:id="rId14" tooltip="Treaty"/>
              </a:rPr>
              <a:t>treaty</a:t>
            </a:r>
            <a:r>
              <a:rPr lang="en-US" b="0" i="0" dirty="0">
                <a:solidFill>
                  <a:srgbClr val="202122"/>
                </a:solidFill>
                <a:effectLst/>
                <a:highlight>
                  <a:srgbClr val="FFFFFF"/>
                </a:highlight>
                <a:latin typeface="Arial" panose="020B0604020202020204" pitchFamily="34" charset="0"/>
              </a:rPr>
              <a:t> designed to protect the </a:t>
            </a:r>
            <a:r>
              <a:rPr lang="en-US" b="0" i="0" u="none" strike="noStrike" dirty="0">
                <a:effectLst/>
                <a:highlight>
                  <a:srgbClr val="FFFFFF"/>
                </a:highlight>
                <a:latin typeface="Arial" panose="020B0604020202020204" pitchFamily="34" charset="0"/>
                <a:hlinkClick r:id="rId15" tooltip="Ozone layer"/>
              </a:rPr>
              <a:t>ozone layer</a:t>
            </a:r>
            <a:r>
              <a:rPr lang="en-US" b="0" i="0" dirty="0">
                <a:solidFill>
                  <a:srgbClr val="202122"/>
                </a:solidFill>
                <a:effectLst/>
                <a:highlight>
                  <a:srgbClr val="FFFFFF"/>
                </a:highlight>
                <a:latin typeface="Arial" panose="020B0604020202020204" pitchFamily="34" charset="0"/>
              </a:rPr>
              <a:t> by phasing out the production of numerous substances that are responsible for </a:t>
            </a:r>
            <a:r>
              <a:rPr lang="en-US" b="0" i="0" u="none" strike="noStrike" dirty="0">
                <a:effectLst/>
                <a:highlight>
                  <a:srgbClr val="FFFFFF"/>
                </a:highlight>
                <a:latin typeface="Arial" panose="020B0604020202020204" pitchFamily="34" charset="0"/>
                <a:hlinkClick r:id="rId16" tooltip="Ozone depletion"/>
              </a:rPr>
              <a:t>ozone depletion</a:t>
            </a:r>
            <a:r>
              <a:rPr lang="en-US" b="0" i="0" dirty="0">
                <a:solidFill>
                  <a:srgbClr val="202122"/>
                </a:solidFill>
                <a:effectLst/>
                <a:highlight>
                  <a:srgbClr val="FFFFFF"/>
                </a:highlight>
                <a:latin typeface="Arial" panose="020B0604020202020204" pitchFamily="34" charset="0"/>
              </a:rPr>
              <a:t>. It was agreed on 16 September 1987, and entered into force on 1 January 1989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474747"/>
              </a:solidFill>
              <a:effectLst/>
              <a:highlight>
                <a:srgbClr val="FFFFFF"/>
              </a:highlight>
              <a:latin typeface="Google Sans"/>
            </a:endParaRPr>
          </a:p>
          <a:p>
            <a:r>
              <a:rPr lang="en-US" b="0" i="0" dirty="0">
                <a:solidFill>
                  <a:srgbClr val="333333"/>
                </a:solidFill>
                <a:effectLst/>
                <a:latin typeface="EB Garamond" panose="020F0502020204030204" pitchFamily="2" charset="0"/>
              </a:rPr>
              <a:t>The Montreal protocol was a model of cooperation. It was a product of the recognition and international consensus that ozone depletion is a global problem, both in terms of its causes and its effects. The protocol is the result of an extraordinary process of scientific study, negotiations among representatives of the business and environmental communities, and international diplomacy.</a:t>
            </a:r>
            <a:endParaRPr lang="en-US" b="0" i="0" dirty="0">
              <a:solidFill>
                <a:srgbClr val="202122"/>
              </a:solidFill>
              <a:effectLst/>
              <a:highlight>
                <a:srgbClr val="FFFFFF"/>
              </a:highligh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02122"/>
              </a:solidFill>
              <a:effectLst/>
              <a:highlight>
                <a:srgbClr val="FFFFFF"/>
              </a:highligh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02122"/>
              </a:solidFill>
              <a:effectLst/>
              <a:highlight>
                <a:srgbClr val="FFFFFF"/>
              </a:highligh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A2DD3ADA-1DDC-4249-9993-0BE4EDA8304C}" type="slidenum">
              <a:rPr lang="en-US" smtClean="0"/>
              <a:t>2</a:t>
            </a:fld>
            <a:endParaRPr lang="en-US"/>
          </a:p>
        </p:txBody>
      </p:sp>
    </p:spTree>
    <p:extLst>
      <p:ext uri="{BB962C8B-B14F-4D97-AF65-F5344CB8AC3E}">
        <p14:creationId xmlns:p14="http://schemas.microsoft.com/office/powerpoint/2010/main" val="1953181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1989 also marks the year when the first discussions about PRA standards started occurring in NAPPO. The Uruguay Round of the GATT negotiations (</a:t>
            </a:r>
            <a:r>
              <a:rPr lang="en-US" sz="2800" b="0" i="0" dirty="0">
                <a:solidFill>
                  <a:srgbClr val="1F1F1F"/>
                </a:solidFill>
                <a:effectLst/>
                <a:highlight>
                  <a:srgbClr val="FFFFFF"/>
                </a:highlight>
                <a:latin typeface="Google Sans"/>
              </a:rPr>
              <a:t>General Agreement on Tariffs and Trade)</a:t>
            </a:r>
            <a:r>
              <a:rPr lang="en-US" sz="1800" dirty="0">
                <a:effectLst/>
                <a:latin typeface="Aptos" panose="020B0004020202020204" pitchFamily="34" charset="0"/>
                <a:ea typeface="Aptos" panose="020B0004020202020204" pitchFamily="34" charset="0"/>
                <a:cs typeface="Times New Roman" panose="02020603050405020304" pitchFamily="18" charset="0"/>
              </a:rPr>
              <a:t>--which would eventually lead to the creation of the WTO and the SPS Agreement--had been taking place since 1986. </a:t>
            </a:r>
          </a:p>
          <a:p>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r>
              <a:rPr lang="en-US" sz="1800" dirty="0">
                <a:effectLst/>
                <a:latin typeface="Aptos" panose="020B0004020202020204" pitchFamily="34" charset="0"/>
                <a:ea typeface="Aptos" panose="020B0004020202020204" pitchFamily="34" charset="0"/>
                <a:cs typeface="Times New Roman" panose="02020603050405020304" pitchFamily="18" charset="0"/>
              </a:rPr>
              <a:t>1989 is when NAPPO countries saw the first draft of the SPS Agreement </a:t>
            </a:r>
          </a:p>
          <a:p>
            <a:r>
              <a:rPr lang="en-US" sz="1800" dirty="0">
                <a:effectLst/>
                <a:latin typeface="Aptos" panose="020B0004020202020204" pitchFamily="34" charset="0"/>
                <a:ea typeface="Aptos" panose="020B0004020202020204" pitchFamily="34" charset="0"/>
                <a:cs typeface="Times New Roman" panose="02020603050405020304" pitchFamily="18" charset="0"/>
              </a:rPr>
              <a:t>. </a:t>
            </a:r>
          </a:p>
          <a:p>
            <a:r>
              <a:rPr lang="en-US" sz="1800" dirty="0">
                <a:effectLst/>
                <a:latin typeface="Aptos" panose="020B0004020202020204" pitchFamily="34" charset="0"/>
                <a:ea typeface="Aptos" panose="020B0004020202020204" pitchFamily="34" charset="0"/>
                <a:cs typeface="Times New Roman" panose="02020603050405020304" pitchFamily="18" charset="0"/>
              </a:rPr>
              <a:t>and that pest risk assessment was going to be central to that agreement. </a:t>
            </a:r>
          </a:p>
          <a:p>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ea typeface="Aptos" panose="020B0004020202020204" pitchFamily="34" charset="0"/>
                <a:cs typeface="Times New Roman" panose="02020603050405020304" pitchFamily="18" charset="0"/>
              </a:rPr>
              <a:t>NAPPO recognized that the phytosanitary community generally was greatly lacking knowledge and experience with both risk assessment and harmonization. </a:t>
            </a:r>
          </a:p>
          <a:p>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endParaRPr lang="en-US" sz="1800" dirty="0">
              <a:effectLst/>
              <a:latin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2DD3ADA-1DDC-4249-9993-0BE4EDA8304C}" type="slidenum">
              <a:rPr lang="en-US" smtClean="0"/>
              <a:t>3</a:t>
            </a:fld>
            <a:endParaRPr lang="en-US"/>
          </a:p>
        </p:txBody>
      </p:sp>
    </p:spTree>
    <p:extLst>
      <p:ext uri="{BB962C8B-B14F-4D97-AF65-F5344CB8AC3E}">
        <p14:creationId xmlns:p14="http://schemas.microsoft.com/office/powerpoint/2010/main" val="1830345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It was clear that the phytosanitary community generally was greatly lacking knowledge and experience with both risk assessment and harmonization. Had to draw on work being done in other fields. </a:t>
            </a:r>
          </a:p>
          <a:p>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r>
              <a:rPr lang="en-US" sz="1800" dirty="0">
                <a:effectLst/>
                <a:latin typeface="Aptos" panose="020B0004020202020204" pitchFamily="34" charset="0"/>
                <a:ea typeface="Aptos" panose="020B0004020202020204" pitchFamily="34" charset="0"/>
                <a:cs typeface="Times New Roman" panose="02020603050405020304" pitchFamily="18" charset="0"/>
              </a:rPr>
              <a:t>The strategy for NAPPO didn’t begin with a charge to create a standard on PRA but rather to describe process elements already in place that could become the basis for harmonization because they were consistent with the SPS concept. Therefore, the work of the NAPPO PRA Panel was primarily to share what was being done in the three countries and look for harmonization opportunities. But in the beginning most of what was shared were benign analyses on non-controversial topics; nobody wanted to show their hand on serious issues. </a:t>
            </a:r>
          </a:p>
          <a:p>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r>
              <a:rPr lang="en-US" sz="1800" dirty="0">
                <a:effectLst/>
                <a:latin typeface="Aptos" panose="020B0004020202020204" pitchFamily="34" charset="0"/>
                <a:ea typeface="Aptos" panose="020B0004020202020204" pitchFamily="34" charset="0"/>
                <a:cs typeface="Times New Roman" panose="02020603050405020304" pitchFamily="18" charset="0"/>
              </a:rPr>
              <a:t>In 1991, NAPPO hosted an international workshop on PRA- which marked the first time countries got together to talk about Pest Risk Analysis. </a:t>
            </a:r>
            <a:endParaRPr lang="en-US" dirty="0"/>
          </a:p>
        </p:txBody>
      </p:sp>
      <p:sp>
        <p:nvSpPr>
          <p:cNvPr id="4" name="Slide Number Placeholder 3"/>
          <p:cNvSpPr>
            <a:spLocks noGrp="1"/>
          </p:cNvSpPr>
          <p:nvPr>
            <p:ph type="sldNum" sz="quarter" idx="5"/>
          </p:nvPr>
        </p:nvSpPr>
        <p:spPr/>
        <p:txBody>
          <a:bodyPr/>
          <a:lstStyle/>
          <a:p>
            <a:fld id="{A2DD3ADA-1DDC-4249-9993-0BE4EDA8304C}" type="slidenum">
              <a:rPr lang="en-US" smtClean="0"/>
              <a:t>4</a:t>
            </a:fld>
            <a:endParaRPr lang="en-US"/>
          </a:p>
        </p:txBody>
      </p:sp>
    </p:spTree>
    <p:extLst>
      <p:ext uri="{BB962C8B-B14F-4D97-AF65-F5344CB8AC3E}">
        <p14:creationId xmlns:p14="http://schemas.microsoft.com/office/powerpoint/2010/main" val="50331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ptos" panose="020B0004020202020204" pitchFamily="34" charset="0"/>
                <a:ea typeface="Aptos" panose="020B0004020202020204" pitchFamily="34" charset="0"/>
                <a:cs typeface="Times New Roman" panose="02020603050405020304" pitchFamily="18" charset="0"/>
              </a:rPr>
              <a:t>Just a reminder, before the SPS agreement, the IPPC was only a paper; there were no </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standards and no standard setting program.  When the importance the SPS agreement would be placing on the IPPC to create international standards became clear, the regional organizations, including NAPPO pressured t</a:t>
            </a:r>
            <a:r>
              <a:rPr lang="en-US" sz="1200" dirty="0">
                <a:effectLst/>
                <a:latin typeface="Aptos" panose="020B0004020202020204" pitchFamily="34" charset="0"/>
                <a:ea typeface="Aptos" panose="020B0004020202020204" pitchFamily="34" charset="0"/>
                <a:cs typeface="Times New Roman" panose="02020603050405020304" pitchFamily="18" charset="0"/>
              </a:rPr>
              <a:t>he IPPC to take standard setting seriously and create a process for doing so. A working group was formed in 1991 called the “Committee of Experts on Phytosanitary Measures (CEPM)” composed of “experts” nominated by the RPPOs. Meanwhile, NAPPO and other RPPOs continued their work</a:t>
            </a:r>
          </a:p>
          <a:p>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This was before my time, so I am not an expert on the specifics but it is my understanding that b</a:t>
            </a:r>
            <a:r>
              <a:rPr lang="en-US" sz="1200" dirty="0">
                <a:effectLst/>
                <a:latin typeface="Aptos" panose="020B0004020202020204" pitchFamily="34" charset="0"/>
                <a:ea typeface="Aptos" panose="020B0004020202020204" pitchFamily="34" charset="0"/>
                <a:cs typeface="Times New Roman" panose="02020603050405020304" pitchFamily="18" charset="0"/>
              </a:rPr>
              <a:t>y 1994, everyone knew exactly what would be agreed upon in the SPS Agreement, and it was clear that all national and regional PRA standard efforts were going to be eclipsed by the IPPC so the attention of NAPPO  and EPPO turned to influencing what would be in the standards.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You might expect that this would expect to facilitate the process but had the opposite effect because everyone was arguing for their vested interests and EPPO and NAPPO in particular had differences in their approaches.  This should have been an early lesson in why it is easier and better to develop a standard when there is no crisis in the background and nobody has already invested in the 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ptos" panose="020B0004020202020204" pitchFamily="34" charset="0"/>
                <a:ea typeface="Aptos" panose="020B0004020202020204" pitchFamily="34" charset="0"/>
                <a:cs typeface="Times New Roman" panose="02020603050405020304" pitchFamily="18" charset="0"/>
              </a:rPr>
              <a:t>CEPM had </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already been scouring the globe for documents that could be cobbled into standards, including much of the work of NAPPO.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2DD3ADA-1DDC-4249-9993-0BE4EDA8304C}" type="slidenum">
              <a:rPr lang="en-US" smtClean="0"/>
              <a:t>5</a:t>
            </a:fld>
            <a:endParaRPr lang="en-US"/>
          </a:p>
        </p:txBody>
      </p:sp>
    </p:spTree>
    <p:extLst>
      <p:ext uri="{BB962C8B-B14F-4D97-AF65-F5344CB8AC3E}">
        <p14:creationId xmlns:p14="http://schemas.microsoft.com/office/powerpoint/2010/main" val="661774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US" dirty="0"/>
              <a:t>NAPPO’s work on pest risk analysis played a pivotal role in shaping global standards, specifically ISPM 2, the Framework for Pest Risk Analysis, which was first adopted by the IPPC in 1995 and ISPM 11.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I mentioned, before ISPM 2 was formalized, many countries, including NAPPO members were already using PRA frameworks. When the IPPC began work on ISPM 2, they drew heavily on the experiences of regional plant protection organizations such as NAPPO. In particular, the structured, science-based approach of NAPPO served as a model. ISPM 2 makes it clear that countries to justify their phytosanitary measures based on evidence and to not include uncertainty in the rating of risk.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It’s hard to overstate the importance of this concept in the international framework we operate under today. NAPPO’s focus on evidence-based assessments was different than the approach of other regional organizations, which took a more precautionary approach to risk. But this approach ensures quarantine measures are WTO complaint (having a minimal impact to trade) while at the same time mitigating known pest risks. Another legacy of the application of this principle can help countries make sound decisions on issues that are not even related to trade. (Domestic decision making). Because we have limited resources -  In the plant pest world – it’s different than the world of human health and animal health where you have a handful of hosts; or in the case of human health – one host; we have to think about protecting thousands and thousands of hosts; and we have millions of potential pest threats. By separating the risk rating from uncertainty countries can be transparent about whether phytosanitary measures (including regulations) are based on what we are pretty sure will happen vs what we fear might happen. And that can really help with risk communication.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a:spcBef>
                <a:spcPts val="0"/>
              </a:spcBef>
              <a:spcAft>
                <a:spcPts val="0"/>
              </a:spcAft>
            </a:pPr>
            <a:r>
              <a:rPr lang="en-US" sz="1800" dirty="0">
                <a:effectLst/>
                <a:latin typeface="Verdana" panose="020B0604030504040204" pitchFamily="34" charset="0"/>
                <a:ea typeface="Times New Roman" panose="02020603050405020304" pitchFamily="18" charset="0"/>
                <a:cs typeface="Aptos" panose="020B0004020202020204" pitchFamily="34" charset="0"/>
              </a:rPr>
              <a:t>Additionally, although it's difficult to believe now, the idea that it was necessary to evaluate risk in terms of both the likelihood and the consequences was novel at the time, especially in the phytosanitary community which had traditionally considered only one or the other was necessary.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2DD3ADA-1DDC-4249-9993-0BE4EDA8304C}" type="slidenum">
              <a:rPr lang="en-US" smtClean="0"/>
              <a:t>6</a:t>
            </a:fld>
            <a:endParaRPr lang="en-US"/>
          </a:p>
        </p:txBody>
      </p:sp>
    </p:spTree>
    <p:extLst>
      <p:ext uri="{BB962C8B-B14F-4D97-AF65-F5344CB8AC3E}">
        <p14:creationId xmlns:p14="http://schemas.microsoft.com/office/powerpoint/2010/main" val="1803198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NAPPO’s contribution to global standards was obviously not limited to it’s work on the foundational risk assessment standards. Here are some of the specific standards developed by NAPPO that were eventually superseded by ISPMs. </a:t>
            </a:r>
          </a:p>
        </p:txBody>
      </p:sp>
      <p:sp>
        <p:nvSpPr>
          <p:cNvPr id="4" name="Slide Number Placeholder 3"/>
          <p:cNvSpPr>
            <a:spLocks noGrp="1"/>
          </p:cNvSpPr>
          <p:nvPr>
            <p:ph type="sldNum" sz="quarter" idx="5"/>
          </p:nvPr>
        </p:nvSpPr>
        <p:spPr/>
        <p:txBody>
          <a:bodyPr/>
          <a:lstStyle/>
          <a:p>
            <a:fld id="{A2DD3ADA-1DDC-4249-9993-0BE4EDA8304C}" type="slidenum">
              <a:rPr lang="en-US" smtClean="0"/>
              <a:t>7</a:t>
            </a:fld>
            <a:endParaRPr lang="en-US"/>
          </a:p>
        </p:txBody>
      </p:sp>
    </p:spTree>
    <p:extLst>
      <p:ext uri="{BB962C8B-B14F-4D97-AF65-F5344CB8AC3E}">
        <p14:creationId xmlns:p14="http://schemas.microsoft.com/office/powerpoint/2010/main" val="3429905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ISPM 2, 11, 16, and 21 (regulated non-quarantine pests) provided a foundation for risk analysis, but there were (and are still) some gaps.  </a:t>
            </a:r>
          </a:p>
          <a:p>
            <a:endParaRPr lang="en-US" dirty="0"/>
          </a:p>
          <a:p>
            <a:r>
              <a:rPr lang="en-US" dirty="0"/>
              <a:t>So I want to turn now to a couple of NAPPO standards specifically related to PRA that were designed to address some of these gaps. I think the development of these two standards also provide some valuable lessons about the standard setting. </a:t>
            </a:r>
          </a:p>
          <a:p>
            <a:endParaRPr lang="en-US" dirty="0"/>
          </a:p>
        </p:txBody>
      </p:sp>
      <p:sp>
        <p:nvSpPr>
          <p:cNvPr id="4" name="Slide Number Placeholder 3"/>
          <p:cNvSpPr>
            <a:spLocks noGrp="1"/>
          </p:cNvSpPr>
          <p:nvPr>
            <p:ph type="sldNum" sz="quarter" idx="5"/>
          </p:nvPr>
        </p:nvSpPr>
        <p:spPr/>
        <p:txBody>
          <a:bodyPr/>
          <a:lstStyle/>
          <a:p>
            <a:fld id="{A2DD3ADA-1DDC-4249-9993-0BE4EDA8304C}" type="slidenum">
              <a:rPr lang="en-US" smtClean="0"/>
              <a:t>8</a:t>
            </a:fld>
            <a:endParaRPr lang="en-US"/>
          </a:p>
        </p:txBody>
      </p:sp>
    </p:spTree>
    <p:extLst>
      <p:ext uri="{BB962C8B-B14F-4D97-AF65-F5344CB8AC3E}">
        <p14:creationId xmlns:p14="http://schemas.microsoft.com/office/powerpoint/2010/main" val="213157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first standard I would like to talk about is RSPM 31: The General Guidelines for Pathway analysis. I am not sure the exact date that this standard was proposed – but probably around 2006. </a:t>
            </a:r>
          </a:p>
          <a:p>
            <a:endParaRPr lang="en-US" dirty="0"/>
          </a:p>
          <a:p>
            <a:r>
              <a:rPr lang="en-US" dirty="0"/>
              <a:t>RSPM 31 was proposed to address the growing need for a standardized, regional framework to assess and compare risks associated with pathways that might facilitate the introduction of pests into North America.  It recognizes that pests are not always introduced through direct commodity shipments.</a:t>
            </a:r>
          </a:p>
          <a:p>
            <a:endParaRPr lang="en-US" dirty="0"/>
          </a:p>
          <a:p>
            <a:r>
              <a:rPr lang="en-US" dirty="0"/>
              <a:t>Traditionally, pest risk assessments focused on individual pests or the commodities they might be associated with – and that is in fact, what the ISPMs standards address. However, it became clear that pests could exploit various pathways unrelated to the commodity itself – such as packaging material, shipping containers, vehicles, and even people. Therefore, those pathways need to be mitigated,. </a:t>
            </a:r>
          </a:p>
          <a:p>
            <a:endParaRPr lang="en-US" dirty="0"/>
          </a:p>
          <a:p>
            <a:r>
              <a:rPr lang="en-US" dirty="0"/>
              <a:t>Rather than focusing on a specific pest or commodity, pathway assessments look at broader routes by which pests might be introduced. For example, cargo ships not only transport goods, but can also carry pests such as spongy moth. </a:t>
            </a:r>
          </a:p>
          <a:p>
            <a:endParaRPr lang="en-US" dirty="0"/>
          </a:p>
          <a:p>
            <a:r>
              <a:rPr lang="en-US" dirty="0"/>
              <a:t>Without a proper framework to assess these types of risks, phytosanitary measures might miss critical entry points or focus on the wrong entry </a:t>
            </a:r>
            <a:r>
              <a:rPr lang="en-US" dirty="0" err="1"/>
              <a:t>ponts</a:t>
            </a:r>
            <a:r>
              <a:rPr lang="en-US" dirty="0"/>
              <a:t>. Further, the lack of a harmonized approach created gaps that could allow pests to slip through, undermining regional biosecurity. RSPM 31 provided a framework for evaluating entire pathways, considering multiple points of potential pest introduction. </a:t>
            </a:r>
          </a:p>
          <a:p>
            <a:endParaRPr lang="en-US" dirty="0"/>
          </a:p>
          <a:p>
            <a:r>
              <a:rPr lang="en-US" dirty="0"/>
              <a:t>That seems like it should be straightforward, but it wasn’t. At the time, few people had a good idea – or at least the same idea - of what pathway analyses looked like – there were not a lot o examples. Early drafts of the standard were convoluted and complicated as they tried to cover every situation. But the biggest stumbling block was that a couple of members on the panel had really strong opinions and a strong agenda and there was little to no compromise. Anecdotes from that time talk about there being meetings where people left crying in frustration. The process dragged on for years. Finally, around 2009 some members of the original panel were replaced, which gave the group new energy. And 2010, they decided to host a symposium and they brought in experts – or at least the people most familiar with pathway analysis at the time – mainly from US, Canada, and Mexico, but a few others as well. The purpose was to just hear about as the many different types of pathway analyses. </a:t>
            </a:r>
          </a:p>
          <a:p>
            <a:endParaRPr lang="en-US" dirty="0"/>
          </a:p>
          <a:p>
            <a:r>
              <a:rPr lang="en-US" dirty="0"/>
              <a:t>After that meeting, the group had kind of an “Aha moment.” That they would never be able to develop specific guidance that could cover all everything. And that the focus of the standard needed to be simplified to match the other NAPPO standards, and it needed to be more general so it could cover the diversity of analyses and the way each country approached risk analyses. . Given the different understandings of pathway analysis one of the first steps was to come to a common, agreed upon understanding. </a:t>
            </a:r>
          </a:p>
          <a:p>
            <a:endParaRPr lang="en-US" dirty="0"/>
          </a:p>
          <a:p>
            <a:r>
              <a:rPr lang="en-US" dirty="0"/>
              <a:t>This standard was re-written almost from scratch- and it was finalized in 2012. – </a:t>
            </a:r>
          </a:p>
          <a:p>
            <a:endParaRPr lang="en-US" dirty="0"/>
          </a:p>
          <a:p>
            <a:r>
              <a:rPr lang="en-US" dirty="0"/>
              <a:t>What about implementation? I don’t know how it has been implemented in Canada or Mexico, but in the United States, it became one of the guiding documents for the revision of our commodity risk analysis guidelines – which focused much more on the pathways for introduction. The principles also have been come part of the DNA of how we continue to do pathway analysis. In the end – a lot of drama, but a happy ending. </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A2DD3ADA-1DDC-4249-9993-0BE4EDA8304C}" type="slidenum">
              <a:rPr lang="en-US" smtClean="0"/>
              <a:t>9</a:t>
            </a:fld>
            <a:endParaRPr lang="en-US"/>
          </a:p>
        </p:txBody>
      </p:sp>
    </p:spTree>
    <p:extLst>
      <p:ext uri="{BB962C8B-B14F-4D97-AF65-F5344CB8AC3E}">
        <p14:creationId xmlns:p14="http://schemas.microsoft.com/office/powerpoint/2010/main" val="501793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349C2-4480-489C-BC02-93D0341CC2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492A94-FE97-41F2-9BFB-1880E3A873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6E8392-964C-4B81-AFAC-FFE2076AA248}"/>
              </a:ext>
            </a:extLst>
          </p:cNvPr>
          <p:cNvSpPr>
            <a:spLocks noGrp="1"/>
          </p:cNvSpPr>
          <p:nvPr>
            <p:ph type="dt" sz="half" idx="10"/>
          </p:nvPr>
        </p:nvSpPr>
        <p:spPr/>
        <p:txBody>
          <a:bodyPr/>
          <a:lstStyle/>
          <a:p>
            <a:fld id="{317A20D1-C48D-4D6D-90C3-5C897E70A47A}" type="datetimeFigureOut">
              <a:rPr lang="en-US" smtClean="0"/>
              <a:t>10/23/2024</a:t>
            </a:fld>
            <a:endParaRPr lang="en-US"/>
          </a:p>
        </p:txBody>
      </p:sp>
      <p:sp>
        <p:nvSpPr>
          <p:cNvPr id="5" name="Footer Placeholder 4">
            <a:extLst>
              <a:ext uri="{FF2B5EF4-FFF2-40B4-BE49-F238E27FC236}">
                <a16:creationId xmlns:a16="http://schemas.microsoft.com/office/drawing/2014/main" id="{5CCD7D45-D71D-42F7-BF75-4073B0E6B3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A161C9-83EA-4231-9AC3-98A1D560BD81}"/>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839160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AD9F2-A64F-479B-8313-89100C0762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23B5BD-CFB7-495A-9D34-7899BDF9198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1977F0-F8CC-47F0-8648-DADB90763CFA}"/>
              </a:ext>
            </a:extLst>
          </p:cNvPr>
          <p:cNvSpPr>
            <a:spLocks noGrp="1"/>
          </p:cNvSpPr>
          <p:nvPr>
            <p:ph type="dt" sz="half" idx="10"/>
          </p:nvPr>
        </p:nvSpPr>
        <p:spPr/>
        <p:txBody>
          <a:bodyPr/>
          <a:lstStyle/>
          <a:p>
            <a:fld id="{317A20D1-C48D-4D6D-90C3-5C897E70A47A}" type="datetimeFigureOut">
              <a:rPr lang="en-US" smtClean="0"/>
              <a:t>10/23/2024</a:t>
            </a:fld>
            <a:endParaRPr lang="en-US"/>
          </a:p>
        </p:txBody>
      </p:sp>
      <p:sp>
        <p:nvSpPr>
          <p:cNvPr id="5" name="Footer Placeholder 4">
            <a:extLst>
              <a:ext uri="{FF2B5EF4-FFF2-40B4-BE49-F238E27FC236}">
                <a16:creationId xmlns:a16="http://schemas.microsoft.com/office/drawing/2014/main" id="{D24546BC-EC32-4BF8-9DA7-8CA231CB00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3B8436-2945-49BC-BEF1-96E3A1984694}"/>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932502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10AC9A-E5CF-4C3F-B231-1EFA1C91FB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62677D-074F-43DB-838A-405FB0D641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182FEB-C96A-4C48-A674-AA9283D7A874}"/>
              </a:ext>
            </a:extLst>
          </p:cNvPr>
          <p:cNvSpPr>
            <a:spLocks noGrp="1"/>
          </p:cNvSpPr>
          <p:nvPr>
            <p:ph type="dt" sz="half" idx="10"/>
          </p:nvPr>
        </p:nvSpPr>
        <p:spPr/>
        <p:txBody>
          <a:bodyPr/>
          <a:lstStyle/>
          <a:p>
            <a:fld id="{317A20D1-C48D-4D6D-90C3-5C897E70A47A}" type="datetimeFigureOut">
              <a:rPr lang="en-US" smtClean="0"/>
              <a:t>10/23/2024</a:t>
            </a:fld>
            <a:endParaRPr lang="en-US"/>
          </a:p>
        </p:txBody>
      </p:sp>
      <p:sp>
        <p:nvSpPr>
          <p:cNvPr id="5" name="Footer Placeholder 4">
            <a:extLst>
              <a:ext uri="{FF2B5EF4-FFF2-40B4-BE49-F238E27FC236}">
                <a16:creationId xmlns:a16="http://schemas.microsoft.com/office/drawing/2014/main" id="{55D7CD39-49DB-4D7D-8A33-D171D811F7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FAB10D-E073-4B12-8A55-7CC64251359E}"/>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848410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P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BE915A5-FFEB-441B-BDE8-F306FB7E62CC}"/>
              </a:ext>
            </a:extLst>
          </p:cNvPr>
          <p:cNvSpPr>
            <a:spLocks noGrp="1"/>
          </p:cNvSpPr>
          <p:nvPr>
            <p:ph type="pic" sz="quarter" idx="12" hasCustomPrompt="1"/>
          </p:nvPr>
        </p:nvSpPr>
        <p:spPr>
          <a:xfrm>
            <a:off x="0" y="0"/>
            <a:ext cx="12192000" cy="6858000"/>
          </a:xfrm>
          <a:solidFill>
            <a:schemeClr val="accent4"/>
          </a:solidFill>
        </p:spPr>
        <p:txBody>
          <a:bodyPr/>
          <a:lstStyle>
            <a:lvl1pPr algn="ctr">
              <a:buFontTx/>
              <a:buNone/>
              <a:defRPr>
                <a:solidFill>
                  <a:schemeClr val="accent3">
                    <a:lumMod val="20000"/>
                    <a:lumOff val="80000"/>
                  </a:schemeClr>
                </a:solidFill>
                <a:latin typeface="+mn-lt"/>
              </a:defRPr>
            </a:lvl1pPr>
          </a:lstStyle>
          <a:p>
            <a:r>
              <a:rPr lang="en-US" dirty="0"/>
              <a:t>picture</a:t>
            </a:r>
          </a:p>
        </p:txBody>
      </p:sp>
      <p:sp>
        <p:nvSpPr>
          <p:cNvPr id="14" name="Text Placeholder 12">
            <a:extLst>
              <a:ext uri="{FF2B5EF4-FFF2-40B4-BE49-F238E27FC236}">
                <a16:creationId xmlns:a16="http://schemas.microsoft.com/office/drawing/2014/main" id="{7FCB6BAA-ADA6-4E0B-9F0B-A3CA2EFB3C24}"/>
              </a:ext>
            </a:extLst>
          </p:cNvPr>
          <p:cNvSpPr>
            <a:spLocks noGrp="1"/>
          </p:cNvSpPr>
          <p:nvPr>
            <p:ph type="body" sz="quarter" idx="11" hasCustomPrompt="1"/>
          </p:nvPr>
        </p:nvSpPr>
        <p:spPr>
          <a:xfrm>
            <a:off x="6840305" y="4938614"/>
            <a:ext cx="3249643" cy="379110"/>
          </a:xfrm>
        </p:spPr>
        <p:txBody>
          <a:bodyPr/>
          <a:lstStyle>
            <a:lvl1pPr algn="ctr">
              <a:buNone/>
              <a:defRPr sz="1400">
                <a:solidFill>
                  <a:schemeClr val="accent3">
                    <a:lumMod val="20000"/>
                    <a:lumOff val="80000"/>
                  </a:schemeClr>
                </a:solidFill>
                <a:latin typeface="+mn-lt"/>
              </a:defRPr>
            </a:lvl1pPr>
          </a:lstStyle>
          <a:p>
            <a:pPr lvl="0"/>
            <a:r>
              <a:rPr lang="en-US" dirty="0"/>
              <a:t>Date</a:t>
            </a:r>
          </a:p>
        </p:txBody>
      </p:sp>
      <p:sp>
        <p:nvSpPr>
          <p:cNvPr id="3" name="Title 2">
            <a:extLst>
              <a:ext uri="{FF2B5EF4-FFF2-40B4-BE49-F238E27FC236}">
                <a16:creationId xmlns:a16="http://schemas.microsoft.com/office/drawing/2014/main" id="{D556029E-DA4E-4759-8437-471096A966B8}"/>
              </a:ext>
            </a:extLst>
          </p:cNvPr>
          <p:cNvSpPr>
            <a:spLocks noGrp="1"/>
          </p:cNvSpPr>
          <p:nvPr>
            <p:ph type="title" hasCustomPrompt="1"/>
          </p:nvPr>
        </p:nvSpPr>
        <p:spPr>
          <a:xfrm>
            <a:off x="6095999" y="4365099"/>
            <a:ext cx="4809839" cy="573515"/>
          </a:xfrm>
        </p:spPr>
        <p:txBody>
          <a:bodyPr vert="horz" lIns="0" tIns="0" rIns="0" bIns="0" rtlCol="0">
            <a:noAutofit/>
          </a:bodyPr>
          <a:lstStyle>
            <a:lvl1pPr algn="ctr">
              <a:defRPr lang="en-US" sz="4000" spc="300" baseline="0">
                <a:solidFill>
                  <a:schemeClr val="accent3">
                    <a:lumMod val="20000"/>
                    <a:lumOff val="80000"/>
                  </a:schemeClr>
                </a:solidFill>
                <a:latin typeface="+mj-lt"/>
                <a:ea typeface="+mn-ea"/>
                <a:cs typeface="+mn-cs"/>
              </a:defRPr>
            </a:lvl1pPr>
          </a:lstStyle>
          <a:p>
            <a:pPr marL="228600" lvl="0" indent="-228600" algn="ctr">
              <a:spcBef>
                <a:spcPts val="1000"/>
              </a:spcBef>
              <a:buFont typeface="Arial" panose="020B0604020202020204" pitchFamily="34" charset="0"/>
            </a:pPr>
            <a:r>
              <a:rPr lang="en-US" dirty="0"/>
              <a:t>TITLE</a:t>
            </a:r>
          </a:p>
        </p:txBody>
      </p:sp>
    </p:spTree>
    <p:extLst>
      <p:ext uri="{BB962C8B-B14F-4D97-AF65-F5344CB8AC3E}">
        <p14:creationId xmlns:p14="http://schemas.microsoft.com/office/powerpoint/2010/main" val="36280635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Break w/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6A1E487-F2EC-4AB0-B146-A17F2F22E5AE}"/>
              </a:ext>
            </a:extLst>
          </p:cNvPr>
          <p:cNvSpPr>
            <a:spLocks noGrp="1"/>
          </p:cNvSpPr>
          <p:nvPr>
            <p:ph type="pic" sz="quarter" idx="12" hasCustomPrompt="1"/>
          </p:nvPr>
        </p:nvSpPr>
        <p:spPr>
          <a:xfrm>
            <a:off x="0" y="0"/>
            <a:ext cx="12192000" cy="6857999"/>
          </a:xfrm>
          <a:solidFill>
            <a:schemeClr val="accent2">
              <a:lumMod val="60000"/>
              <a:lumOff val="40000"/>
            </a:schemeClr>
          </a:solidFill>
        </p:spPr>
        <p:txBody>
          <a:bodyPr/>
          <a:lstStyle>
            <a:lvl1pPr algn="ctr">
              <a:buFontTx/>
              <a:buNone/>
              <a:defRPr>
                <a:solidFill>
                  <a:schemeClr val="accent2">
                    <a:lumMod val="60000"/>
                    <a:lumOff val="40000"/>
                  </a:schemeClr>
                </a:solidFill>
                <a:latin typeface="+mn-lt"/>
              </a:defRPr>
            </a:lvl1pPr>
          </a:lstStyle>
          <a:p>
            <a:r>
              <a:rPr lang="en-US" dirty="0"/>
              <a:t>picture</a:t>
            </a:r>
          </a:p>
        </p:txBody>
      </p:sp>
      <p:sp>
        <p:nvSpPr>
          <p:cNvPr id="16" name="Text Placeholder 15">
            <a:extLst>
              <a:ext uri="{FF2B5EF4-FFF2-40B4-BE49-F238E27FC236}">
                <a16:creationId xmlns:a16="http://schemas.microsoft.com/office/drawing/2014/main" id="{80296D4C-4C11-4F2C-B095-9DC1C6CCAD52}"/>
              </a:ext>
            </a:extLst>
          </p:cNvPr>
          <p:cNvSpPr>
            <a:spLocks noGrp="1"/>
          </p:cNvSpPr>
          <p:nvPr>
            <p:ph type="body" sz="quarter" idx="11" hasCustomPrompt="1"/>
          </p:nvPr>
        </p:nvSpPr>
        <p:spPr>
          <a:xfrm>
            <a:off x="4305069" y="3077822"/>
            <a:ext cx="1039006" cy="368878"/>
          </a:xfrm>
        </p:spPr>
        <p:txBody>
          <a:bodyPr/>
          <a:lstStyle>
            <a:lvl1pPr algn="r">
              <a:buFontTx/>
              <a:buNone/>
              <a:defRPr sz="2400" i="1">
                <a:solidFill>
                  <a:schemeClr val="accent3">
                    <a:lumMod val="20000"/>
                    <a:lumOff val="80000"/>
                  </a:schemeClr>
                </a:solidFill>
                <a:latin typeface="+mn-lt"/>
              </a:defRPr>
            </a:lvl1pPr>
          </a:lstStyle>
          <a:p>
            <a:pPr lvl="0"/>
            <a:r>
              <a:rPr lang="en-US" dirty="0"/>
              <a:t>subtitle</a:t>
            </a:r>
          </a:p>
        </p:txBody>
      </p:sp>
      <p:sp>
        <p:nvSpPr>
          <p:cNvPr id="2" name="Title 1">
            <a:extLst>
              <a:ext uri="{FF2B5EF4-FFF2-40B4-BE49-F238E27FC236}">
                <a16:creationId xmlns:a16="http://schemas.microsoft.com/office/drawing/2014/main" id="{3A211C2A-C68C-42C1-908C-D8A132FBB937}"/>
              </a:ext>
            </a:extLst>
          </p:cNvPr>
          <p:cNvSpPr>
            <a:spLocks noGrp="1"/>
          </p:cNvSpPr>
          <p:nvPr>
            <p:ph type="title" hasCustomPrompt="1"/>
          </p:nvPr>
        </p:nvSpPr>
        <p:spPr>
          <a:xfrm>
            <a:off x="5502299" y="2966697"/>
            <a:ext cx="2722422" cy="591127"/>
          </a:xfrm>
        </p:spPr>
        <p:txBody>
          <a:bodyPr vert="horz" lIns="0" tIns="0" rIns="0" bIns="0" rtlCol="0">
            <a:noAutofit/>
          </a:bodyPr>
          <a:lstStyle>
            <a:lvl1pPr>
              <a:defRPr lang="en-US" sz="4000" cap="all" baseline="0">
                <a:solidFill>
                  <a:schemeClr val="accent3">
                    <a:lumMod val="20000"/>
                    <a:lumOff val="80000"/>
                  </a:schemeClr>
                </a:solidFill>
                <a:latin typeface="+mj-lt"/>
                <a:ea typeface="+mn-ea"/>
                <a:cs typeface="+mn-cs"/>
              </a:defRPr>
            </a:lvl1pPr>
          </a:lstStyle>
          <a:p>
            <a:pPr marL="228600" lvl="0" indent="-228600">
              <a:spcBef>
                <a:spcPts val="1000"/>
              </a:spcBef>
              <a:buFontTx/>
            </a:pPr>
            <a:r>
              <a:rPr lang="en-US" dirty="0"/>
              <a:t>title</a:t>
            </a:r>
          </a:p>
        </p:txBody>
      </p:sp>
    </p:spTree>
    <p:extLst>
      <p:ext uri="{BB962C8B-B14F-4D97-AF65-F5344CB8AC3E}">
        <p14:creationId xmlns:p14="http://schemas.microsoft.com/office/powerpoint/2010/main" val="1967874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2 Photo">
    <p:bg>
      <p:bgPr>
        <a:solidFill>
          <a:schemeClr val="tx2"/>
        </a:solidFill>
        <a:effectLst/>
      </p:bgPr>
    </p:bg>
    <p:spTree>
      <p:nvGrpSpPr>
        <p:cNvPr id="1" name=""/>
        <p:cNvGrpSpPr/>
        <p:nvPr/>
      </p:nvGrpSpPr>
      <p:grpSpPr>
        <a:xfrm>
          <a:off x="0" y="0"/>
          <a:ext cx="0" cy="0"/>
          <a:chOff x="0" y="0"/>
          <a:chExt cx="0" cy="0"/>
        </a:xfrm>
      </p:grpSpPr>
      <p:pic>
        <p:nvPicPr>
          <p:cNvPr id="9" name="Picture 8" descr="A picture containing rug&#10;&#10;Description automatically generated">
            <a:extLst>
              <a:ext uri="{FF2B5EF4-FFF2-40B4-BE49-F238E27FC236}">
                <a16:creationId xmlns:a16="http://schemas.microsoft.com/office/drawing/2014/main" id="{17890488-3607-4BE4-9768-F9F1E59A22C8}"/>
              </a:ext>
            </a:extLst>
          </p:cNvPr>
          <p:cNvPicPr>
            <a:picLocks noChangeAspect="1"/>
          </p:cNvPicPr>
          <p:nvPr userDrawn="1"/>
        </p:nvPicPr>
        <p:blipFill rotWithShape="1">
          <a:blip r:embed="rId2">
            <a:duotone>
              <a:schemeClr val="accent6">
                <a:shade val="45000"/>
                <a:satMod val="135000"/>
              </a:schemeClr>
              <a:prstClr val="white"/>
            </a:duotone>
            <a:alphaModFix amt="5000"/>
          </a:blip>
          <a:srcRect l="51432" r="2143" b="11272"/>
          <a:stretch/>
        </p:blipFill>
        <p:spPr>
          <a:xfrm rot="10800000" flipV="1">
            <a:off x="-8" y="-7646"/>
            <a:ext cx="6000738" cy="6858000"/>
          </a:xfrm>
          <a:prstGeom prst="rect">
            <a:avLst/>
          </a:prstGeom>
        </p:spPr>
      </p:pic>
      <p:sp>
        <p:nvSpPr>
          <p:cNvPr id="12" name="Picture Placeholder 20">
            <a:extLst>
              <a:ext uri="{FF2B5EF4-FFF2-40B4-BE49-F238E27FC236}">
                <a16:creationId xmlns:a16="http://schemas.microsoft.com/office/drawing/2014/main" id="{A2A236F3-741B-4D35-B5D8-CE6FB7E01FE7}"/>
              </a:ext>
            </a:extLst>
          </p:cNvPr>
          <p:cNvSpPr>
            <a:spLocks noGrp="1"/>
          </p:cNvSpPr>
          <p:nvPr>
            <p:ph type="pic" sz="quarter" idx="18" hasCustomPrompt="1"/>
          </p:nvPr>
        </p:nvSpPr>
        <p:spPr>
          <a:xfrm>
            <a:off x="6000730" y="0"/>
            <a:ext cx="6191270" cy="6858000"/>
          </a:xfrm>
          <a:solidFill>
            <a:schemeClr val="accent6"/>
          </a:solidFill>
        </p:spPr>
        <p:txBody>
          <a:bodyPr/>
          <a:lstStyle>
            <a:lvl1pPr algn="ctr">
              <a:buNone/>
              <a:defRPr>
                <a:solidFill>
                  <a:schemeClr val="accent6"/>
                </a:solidFill>
                <a:latin typeface="+mn-lt"/>
              </a:defRPr>
            </a:lvl1pPr>
          </a:lstStyle>
          <a:p>
            <a:r>
              <a:rPr lang="en-US" dirty="0"/>
              <a:t>Picture</a:t>
            </a:r>
          </a:p>
        </p:txBody>
      </p:sp>
      <p:sp>
        <p:nvSpPr>
          <p:cNvPr id="4" name="Rectangle 3">
            <a:extLst>
              <a:ext uri="{FF2B5EF4-FFF2-40B4-BE49-F238E27FC236}">
                <a16:creationId xmlns:a16="http://schemas.microsoft.com/office/drawing/2014/main" id="{31CDD9A1-FE51-41A1-8C8D-FDA7B913253F}"/>
              </a:ext>
            </a:extLst>
          </p:cNvPr>
          <p:cNvSpPr/>
          <p:nvPr userDrawn="1"/>
        </p:nvSpPr>
        <p:spPr>
          <a:xfrm>
            <a:off x="285565" y="285566"/>
            <a:ext cx="5405021" cy="6286867"/>
          </a:xfrm>
          <a:prstGeom prst="rect">
            <a:avLst/>
          </a:prstGeom>
          <a:noFill/>
          <a:ln w="38100">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Graphic 3">
            <a:extLst>
              <a:ext uri="{FF2B5EF4-FFF2-40B4-BE49-F238E27FC236}">
                <a16:creationId xmlns:a16="http://schemas.microsoft.com/office/drawing/2014/main" id="{35FB84FF-8E5E-4861-B3BF-0F0192E59B4F}"/>
              </a:ext>
            </a:extLst>
          </p:cNvPr>
          <p:cNvSpPr/>
          <p:nvPr userDrawn="1"/>
        </p:nvSpPr>
        <p:spPr>
          <a:xfrm rot="1514662">
            <a:off x="2317266" y="5622803"/>
            <a:ext cx="1366188" cy="699316"/>
          </a:xfrm>
          <a:custGeom>
            <a:avLst/>
            <a:gdLst>
              <a:gd name="connsiteX0" fmla="*/ 1366184 w 1366188"/>
              <a:gd name="connsiteY0" fmla="*/ 71418 h 699316"/>
              <a:gd name="connsiteX1" fmla="*/ 1345311 w 1366188"/>
              <a:gd name="connsiteY1" fmla="*/ 92290 h 699316"/>
              <a:gd name="connsiteX2" fmla="*/ 1349937 w 1366188"/>
              <a:gd name="connsiteY2" fmla="*/ 103798 h 699316"/>
              <a:gd name="connsiteX3" fmla="*/ 1347680 w 1366188"/>
              <a:gd name="connsiteY3" fmla="*/ 107634 h 699316"/>
              <a:gd name="connsiteX4" fmla="*/ 1248057 w 1366188"/>
              <a:gd name="connsiteY4" fmla="*/ 172169 h 699316"/>
              <a:gd name="connsiteX5" fmla="*/ 1175172 w 1366188"/>
              <a:gd name="connsiteY5" fmla="*/ 204550 h 699316"/>
              <a:gd name="connsiteX6" fmla="*/ 1091683 w 1366188"/>
              <a:gd name="connsiteY6" fmla="*/ 239525 h 699316"/>
              <a:gd name="connsiteX7" fmla="*/ 1059077 w 1366188"/>
              <a:gd name="connsiteY7" fmla="*/ 252500 h 699316"/>
              <a:gd name="connsiteX8" fmla="*/ 1120904 w 1366188"/>
              <a:gd name="connsiteY8" fmla="*/ 257690 h 699316"/>
              <a:gd name="connsiteX9" fmla="*/ 1180250 w 1366188"/>
              <a:gd name="connsiteY9" fmla="*/ 245956 h 699316"/>
              <a:gd name="connsiteX10" fmla="*/ 1181942 w 1366188"/>
              <a:gd name="connsiteY10" fmla="*/ 250582 h 699316"/>
              <a:gd name="connsiteX11" fmla="*/ 1168967 w 1366188"/>
              <a:gd name="connsiteY11" fmla="*/ 263783 h 699316"/>
              <a:gd name="connsiteX12" fmla="*/ 1222220 w 1366188"/>
              <a:gd name="connsiteY12" fmla="*/ 292666 h 699316"/>
              <a:gd name="connsiteX13" fmla="*/ 1220979 w 1366188"/>
              <a:gd name="connsiteY13" fmla="*/ 297066 h 699316"/>
              <a:gd name="connsiteX14" fmla="*/ 1208117 w 1366188"/>
              <a:gd name="connsiteY14" fmla="*/ 296050 h 699316"/>
              <a:gd name="connsiteX15" fmla="*/ 1142792 w 1366188"/>
              <a:gd name="connsiteY15" fmla="*/ 281834 h 699316"/>
              <a:gd name="connsiteX16" fmla="*/ 1043845 w 1366188"/>
              <a:gd name="connsiteY16" fmla="*/ 281834 h 699316"/>
              <a:gd name="connsiteX17" fmla="*/ 1041702 w 1366188"/>
              <a:gd name="connsiteY17" fmla="*/ 282173 h 699316"/>
              <a:gd name="connsiteX18" fmla="*/ 911051 w 1366188"/>
              <a:gd name="connsiteY18" fmla="*/ 332267 h 699316"/>
              <a:gd name="connsiteX19" fmla="*/ 890856 w 1366188"/>
              <a:gd name="connsiteY19" fmla="*/ 354042 h 699316"/>
              <a:gd name="connsiteX20" fmla="*/ 868630 w 1366188"/>
              <a:gd name="connsiteY20" fmla="*/ 391161 h 699316"/>
              <a:gd name="connsiteX21" fmla="*/ 815489 w 1366188"/>
              <a:gd name="connsiteY21" fmla="*/ 436178 h 699316"/>
              <a:gd name="connsiteX22" fmla="*/ 721056 w 1366188"/>
              <a:gd name="connsiteY22" fmla="*/ 489995 h 699316"/>
              <a:gd name="connsiteX23" fmla="*/ 762011 w 1366188"/>
              <a:gd name="connsiteY23" fmla="*/ 494056 h 699316"/>
              <a:gd name="connsiteX24" fmla="*/ 877881 w 1366188"/>
              <a:gd name="connsiteY24" fmla="*/ 452199 h 699316"/>
              <a:gd name="connsiteX25" fmla="*/ 964981 w 1366188"/>
              <a:gd name="connsiteY25" fmla="*/ 446219 h 699316"/>
              <a:gd name="connsiteX26" fmla="*/ 976264 w 1366188"/>
              <a:gd name="connsiteY26" fmla="*/ 456035 h 699316"/>
              <a:gd name="connsiteX27" fmla="*/ 962725 w 1366188"/>
              <a:gd name="connsiteY27" fmla="*/ 458404 h 699316"/>
              <a:gd name="connsiteX28" fmla="*/ 906313 w 1366188"/>
              <a:gd name="connsiteY28" fmla="*/ 468784 h 699316"/>
              <a:gd name="connsiteX29" fmla="*/ 778257 w 1366188"/>
              <a:gd name="connsiteY29" fmla="*/ 520344 h 699316"/>
              <a:gd name="connsiteX30" fmla="*/ 748698 w 1366188"/>
              <a:gd name="connsiteY30" fmla="*/ 524293 h 699316"/>
              <a:gd name="connsiteX31" fmla="*/ 655731 w 1366188"/>
              <a:gd name="connsiteY31" fmla="*/ 547309 h 699316"/>
              <a:gd name="connsiteX32" fmla="*/ 568518 w 1366188"/>
              <a:gd name="connsiteY32" fmla="*/ 595147 h 699316"/>
              <a:gd name="connsiteX33" fmla="*/ 518311 w 1366188"/>
              <a:gd name="connsiteY33" fmla="*/ 600224 h 699316"/>
              <a:gd name="connsiteX34" fmla="*/ 467089 w 1366188"/>
              <a:gd name="connsiteY34" fmla="*/ 593454 h 699316"/>
              <a:gd name="connsiteX35" fmla="*/ 452534 w 1366188"/>
              <a:gd name="connsiteY35" fmla="*/ 591536 h 699316"/>
              <a:gd name="connsiteX36" fmla="*/ 407179 w 1366188"/>
              <a:gd name="connsiteY36" fmla="*/ 596501 h 699316"/>
              <a:gd name="connsiteX37" fmla="*/ 256785 w 1366188"/>
              <a:gd name="connsiteY37" fmla="*/ 677170 h 699316"/>
              <a:gd name="connsiteX38" fmla="*/ 205111 w 1366188"/>
              <a:gd name="connsiteY38" fmla="*/ 691499 h 699316"/>
              <a:gd name="connsiteX39" fmla="*/ 118688 w 1366188"/>
              <a:gd name="connsiteY39" fmla="*/ 695447 h 699316"/>
              <a:gd name="connsiteX40" fmla="*/ 84615 w 1366188"/>
              <a:gd name="connsiteY40" fmla="*/ 698945 h 699316"/>
              <a:gd name="connsiteX41" fmla="*/ 61712 w 1366188"/>
              <a:gd name="connsiteY41" fmla="*/ 697140 h 699316"/>
              <a:gd name="connsiteX42" fmla="*/ 23803 w 1366188"/>
              <a:gd name="connsiteY42" fmla="*/ 676719 h 699316"/>
              <a:gd name="connsiteX43" fmla="*/ 336 w 1366188"/>
              <a:gd name="connsiteY43" fmla="*/ 637005 h 699316"/>
              <a:gd name="connsiteX44" fmla="*/ 13423 w 1366188"/>
              <a:gd name="connsiteY44" fmla="*/ 619630 h 699316"/>
              <a:gd name="connsiteX45" fmla="*/ 155469 w 1366188"/>
              <a:gd name="connsiteY45" fmla="*/ 624932 h 699316"/>
              <a:gd name="connsiteX46" fmla="*/ 304622 w 1366188"/>
              <a:gd name="connsiteY46" fmla="*/ 591085 h 699316"/>
              <a:gd name="connsiteX47" fmla="*/ 384276 w 1366188"/>
              <a:gd name="connsiteY47" fmla="*/ 538848 h 699316"/>
              <a:gd name="connsiteX48" fmla="*/ 404246 w 1366188"/>
              <a:gd name="connsiteY48" fmla="*/ 517185 h 699316"/>
              <a:gd name="connsiteX49" fmla="*/ 421959 w 1366188"/>
              <a:gd name="connsiteY49" fmla="*/ 499585 h 699316"/>
              <a:gd name="connsiteX50" fmla="*/ 465284 w 1366188"/>
              <a:gd name="connsiteY50" fmla="*/ 480066 h 699316"/>
              <a:gd name="connsiteX51" fmla="*/ 483674 w 1366188"/>
              <a:gd name="connsiteY51" fmla="*/ 474087 h 699316"/>
              <a:gd name="connsiteX52" fmla="*/ 536250 w 1366188"/>
              <a:gd name="connsiteY52" fmla="*/ 424218 h 699316"/>
              <a:gd name="connsiteX53" fmla="*/ 552497 w 1366188"/>
              <a:gd name="connsiteY53" fmla="*/ 396689 h 699316"/>
              <a:gd name="connsiteX54" fmla="*/ 566261 w 1366188"/>
              <a:gd name="connsiteY54" fmla="*/ 375478 h 699316"/>
              <a:gd name="connsiteX55" fmla="*/ 573707 w 1366188"/>
              <a:gd name="connsiteY55" fmla="*/ 384956 h 699316"/>
              <a:gd name="connsiteX56" fmla="*/ 561522 w 1366188"/>
              <a:gd name="connsiteY56" fmla="*/ 402782 h 699316"/>
              <a:gd name="connsiteX57" fmla="*/ 560507 w 1366188"/>
              <a:gd name="connsiteY57" fmla="*/ 434260 h 699316"/>
              <a:gd name="connsiteX58" fmla="*/ 576979 w 1366188"/>
              <a:gd name="connsiteY58" fmla="*/ 421398 h 699316"/>
              <a:gd name="connsiteX59" fmla="*/ 595257 w 1366188"/>
              <a:gd name="connsiteY59" fmla="*/ 411582 h 699316"/>
              <a:gd name="connsiteX60" fmla="*/ 588713 w 1366188"/>
              <a:gd name="connsiteY60" fmla="*/ 428619 h 699316"/>
              <a:gd name="connsiteX61" fmla="*/ 479612 w 1366188"/>
              <a:gd name="connsiteY61" fmla="*/ 516396 h 699316"/>
              <a:gd name="connsiteX62" fmla="*/ 477130 w 1366188"/>
              <a:gd name="connsiteY62" fmla="*/ 521811 h 699316"/>
              <a:gd name="connsiteX63" fmla="*/ 635084 w 1366188"/>
              <a:gd name="connsiteY63" fmla="*/ 496651 h 699316"/>
              <a:gd name="connsiteX64" fmla="*/ 661597 w 1366188"/>
              <a:gd name="connsiteY64" fmla="*/ 468784 h 699316"/>
              <a:gd name="connsiteX65" fmla="*/ 671187 w 1366188"/>
              <a:gd name="connsiteY65" fmla="*/ 463932 h 699316"/>
              <a:gd name="connsiteX66" fmla="*/ 799243 w 1366188"/>
              <a:gd name="connsiteY66" fmla="*/ 396351 h 699316"/>
              <a:gd name="connsiteX67" fmla="*/ 846967 w 1366188"/>
              <a:gd name="connsiteY67" fmla="*/ 348965 h 699316"/>
              <a:gd name="connsiteX68" fmla="*/ 857009 w 1366188"/>
              <a:gd name="connsiteY68" fmla="*/ 332380 h 699316"/>
              <a:gd name="connsiteX69" fmla="*/ 952796 w 1366188"/>
              <a:gd name="connsiteY69" fmla="*/ 257577 h 699316"/>
              <a:gd name="connsiteX70" fmla="*/ 1059415 w 1366188"/>
              <a:gd name="connsiteY70" fmla="*/ 224069 h 699316"/>
              <a:gd name="connsiteX71" fmla="*/ 1113796 w 1366188"/>
              <a:gd name="connsiteY71" fmla="*/ 194509 h 699316"/>
              <a:gd name="connsiteX72" fmla="*/ 1183860 w 1366188"/>
              <a:gd name="connsiteY72" fmla="*/ 123881 h 699316"/>
              <a:gd name="connsiteX73" fmla="*/ 1195594 w 1366188"/>
              <a:gd name="connsiteY73" fmla="*/ 108537 h 699316"/>
              <a:gd name="connsiteX74" fmla="*/ 1222333 w 1366188"/>
              <a:gd name="connsiteY74" fmla="*/ 33396 h 699316"/>
              <a:gd name="connsiteX75" fmla="*/ 1220528 w 1366188"/>
              <a:gd name="connsiteY75" fmla="*/ 16924 h 699316"/>
              <a:gd name="connsiteX76" fmla="*/ 1221656 w 1366188"/>
              <a:gd name="connsiteY76" fmla="*/ 0 h 699316"/>
              <a:gd name="connsiteX77" fmla="*/ 1238692 w 1366188"/>
              <a:gd name="connsiteY77" fmla="*/ 26401 h 699316"/>
              <a:gd name="connsiteX78" fmla="*/ 1278294 w 1366188"/>
              <a:gd name="connsiteY78" fmla="*/ 8462 h 699316"/>
              <a:gd name="connsiteX79" fmla="*/ 1274570 w 1366188"/>
              <a:gd name="connsiteY79" fmla="*/ 13765 h 699316"/>
              <a:gd name="connsiteX80" fmla="*/ 1224364 w 1366188"/>
              <a:gd name="connsiteY80" fmla="*/ 86875 h 699316"/>
              <a:gd name="connsiteX81" fmla="*/ 1214210 w 1366188"/>
              <a:gd name="connsiteY81" fmla="*/ 108198 h 699316"/>
              <a:gd name="connsiteX82" fmla="*/ 1176188 w 1366188"/>
              <a:gd name="connsiteY82" fmla="*/ 168785 h 699316"/>
              <a:gd name="connsiteX83" fmla="*/ 1201348 w 1366188"/>
              <a:gd name="connsiteY83" fmla="*/ 170139 h 699316"/>
              <a:gd name="connsiteX84" fmla="*/ 1271637 w 1366188"/>
              <a:gd name="connsiteY84" fmla="*/ 142271 h 699316"/>
              <a:gd name="connsiteX85" fmla="*/ 1289125 w 1366188"/>
              <a:gd name="connsiteY85" fmla="*/ 126927 h 699316"/>
              <a:gd name="connsiteX86" fmla="*/ 1331772 w 1366188"/>
              <a:gd name="connsiteY86" fmla="*/ 84054 h 699316"/>
              <a:gd name="connsiteX87" fmla="*/ 1366184 w 1366188"/>
              <a:gd name="connsiteY87" fmla="*/ 71418 h 69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366188" h="699316">
                <a:moveTo>
                  <a:pt x="1366184" y="71418"/>
                </a:moveTo>
                <a:cubicBezTo>
                  <a:pt x="1366522" y="85408"/>
                  <a:pt x="1349598" y="81008"/>
                  <a:pt x="1345311" y="92290"/>
                </a:cubicBezTo>
                <a:cubicBezTo>
                  <a:pt x="1346439" y="95223"/>
                  <a:pt x="1348245" y="99624"/>
                  <a:pt x="1349937" y="103798"/>
                </a:cubicBezTo>
                <a:cubicBezTo>
                  <a:pt x="1349034" y="105378"/>
                  <a:pt x="1348696" y="106957"/>
                  <a:pt x="1347680" y="107634"/>
                </a:cubicBezTo>
                <a:cubicBezTo>
                  <a:pt x="1314623" y="129409"/>
                  <a:pt x="1282242" y="152425"/>
                  <a:pt x="1248057" y="172169"/>
                </a:cubicBezTo>
                <a:cubicBezTo>
                  <a:pt x="1225154" y="185370"/>
                  <a:pt x="1199655" y="194170"/>
                  <a:pt x="1175172" y="204550"/>
                </a:cubicBezTo>
                <a:cubicBezTo>
                  <a:pt x="1147418" y="216397"/>
                  <a:pt x="1119550" y="227905"/>
                  <a:pt x="1091683" y="239525"/>
                </a:cubicBezTo>
                <a:cubicBezTo>
                  <a:pt x="1081190" y="243926"/>
                  <a:pt x="1070585" y="247874"/>
                  <a:pt x="1059077" y="252500"/>
                </a:cubicBezTo>
                <a:cubicBezTo>
                  <a:pt x="1080513" y="254080"/>
                  <a:pt x="1101160" y="253403"/>
                  <a:pt x="1120904" y="257690"/>
                </a:cubicBezTo>
                <a:cubicBezTo>
                  <a:pt x="1142679" y="262429"/>
                  <a:pt x="1159941" y="245731"/>
                  <a:pt x="1180250" y="245956"/>
                </a:cubicBezTo>
                <a:cubicBezTo>
                  <a:pt x="1180814" y="247536"/>
                  <a:pt x="1181378" y="249003"/>
                  <a:pt x="1181942" y="250582"/>
                </a:cubicBezTo>
                <a:cubicBezTo>
                  <a:pt x="1177880" y="254757"/>
                  <a:pt x="1173819" y="258818"/>
                  <a:pt x="1168967" y="263783"/>
                </a:cubicBezTo>
                <a:cubicBezTo>
                  <a:pt x="1186906" y="273598"/>
                  <a:pt x="1204507" y="283076"/>
                  <a:pt x="1222220" y="292666"/>
                </a:cubicBezTo>
                <a:cubicBezTo>
                  <a:pt x="1221769" y="294132"/>
                  <a:pt x="1221430" y="295599"/>
                  <a:pt x="1220979" y="297066"/>
                </a:cubicBezTo>
                <a:cubicBezTo>
                  <a:pt x="1216692" y="296727"/>
                  <a:pt x="1212292" y="296953"/>
                  <a:pt x="1208117" y="296050"/>
                </a:cubicBezTo>
                <a:cubicBezTo>
                  <a:pt x="1186342" y="291312"/>
                  <a:pt x="1164793" y="283414"/>
                  <a:pt x="1142792" y="281834"/>
                </a:cubicBezTo>
                <a:cubicBezTo>
                  <a:pt x="1109960" y="279578"/>
                  <a:pt x="1076903" y="281609"/>
                  <a:pt x="1043845" y="281834"/>
                </a:cubicBezTo>
                <a:cubicBezTo>
                  <a:pt x="1043168" y="281834"/>
                  <a:pt x="1042379" y="282173"/>
                  <a:pt x="1041702" y="282173"/>
                </a:cubicBezTo>
                <a:cubicBezTo>
                  <a:pt x="990028" y="277434"/>
                  <a:pt x="952119" y="309589"/>
                  <a:pt x="911051" y="332267"/>
                </a:cubicBezTo>
                <a:cubicBezTo>
                  <a:pt x="902815" y="336780"/>
                  <a:pt x="896497" y="345918"/>
                  <a:pt x="890856" y="354042"/>
                </a:cubicBezTo>
                <a:cubicBezTo>
                  <a:pt x="882733" y="365888"/>
                  <a:pt x="876076" y="378750"/>
                  <a:pt x="868630" y="391161"/>
                </a:cubicBezTo>
                <a:cubicBezTo>
                  <a:pt x="855880" y="412033"/>
                  <a:pt x="838618" y="425798"/>
                  <a:pt x="815489" y="436178"/>
                </a:cubicBezTo>
                <a:cubicBezTo>
                  <a:pt x="783786" y="450281"/>
                  <a:pt x="754790" y="470363"/>
                  <a:pt x="721056" y="489995"/>
                </a:cubicBezTo>
                <a:cubicBezTo>
                  <a:pt x="737415" y="496877"/>
                  <a:pt x="749939" y="498344"/>
                  <a:pt x="762011" y="494056"/>
                </a:cubicBezTo>
                <a:cubicBezTo>
                  <a:pt x="800822" y="480518"/>
                  <a:pt x="839295" y="466302"/>
                  <a:pt x="877881" y="452199"/>
                </a:cubicBezTo>
                <a:cubicBezTo>
                  <a:pt x="906426" y="441706"/>
                  <a:pt x="935421" y="438547"/>
                  <a:pt x="964981" y="446219"/>
                </a:cubicBezTo>
                <a:cubicBezTo>
                  <a:pt x="969156" y="447347"/>
                  <a:pt x="972879" y="450168"/>
                  <a:pt x="976264" y="456035"/>
                </a:cubicBezTo>
                <a:cubicBezTo>
                  <a:pt x="971751" y="456937"/>
                  <a:pt x="966899" y="459307"/>
                  <a:pt x="962725" y="458404"/>
                </a:cubicBezTo>
                <a:cubicBezTo>
                  <a:pt x="942304" y="454004"/>
                  <a:pt x="924365" y="461563"/>
                  <a:pt x="906313" y="468784"/>
                </a:cubicBezTo>
                <a:cubicBezTo>
                  <a:pt x="863552" y="485933"/>
                  <a:pt x="821131" y="503759"/>
                  <a:pt x="778257" y="520344"/>
                </a:cubicBezTo>
                <a:cubicBezTo>
                  <a:pt x="769231" y="523842"/>
                  <a:pt x="758513" y="525083"/>
                  <a:pt x="748698" y="524293"/>
                </a:cubicBezTo>
                <a:cubicBezTo>
                  <a:pt x="714963" y="521811"/>
                  <a:pt x="684726" y="531514"/>
                  <a:pt x="655731" y="547309"/>
                </a:cubicBezTo>
                <a:cubicBezTo>
                  <a:pt x="626622" y="563218"/>
                  <a:pt x="597288" y="578674"/>
                  <a:pt x="568518" y="595147"/>
                </a:cubicBezTo>
                <a:cubicBezTo>
                  <a:pt x="552158" y="604624"/>
                  <a:pt x="535799" y="603496"/>
                  <a:pt x="518311" y="600224"/>
                </a:cubicBezTo>
                <a:cubicBezTo>
                  <a:pt x="501387" y="597065"/>
                  <a:pt x="484238" y="595598"/>
                  <a:pt x="467089" y="593454"/>
                </a:cubicBezTo>
                <a:cubicBezTo>
                  <a:pt x="462237" y="592890"/>
                  <a:pt x="456709" y="593567"/>
                  <a:pt x="452534" y="591536"/>
                </a:cubicBezTo>
                <a:cubicBezTo>
                  <a:pt x="436175" y="583977"/>
                  <a:pt x="421621" y="588716"/>
                  <a:pt x="407179" y="596501"/>
                </a:cubicBezTo>
                <a:cubicBezTo>
                  <a:pt x="357085" y="623466"/>
                  <a:pt x="307443" y="651446"/>
                  <a:pt x="256785" y="677170"/>
                </a:cubicBezTo>
                <a:cubicBezTo>
                  <a:pt x="241102" y="685068"/>
                  <a:pt x="222712" y="689581"/>
                  <a:pt x="205111" y="691499"/>
                </a:cubicBezTo>
                <a:cubicBezTo>
                  <a:pt x="176454" y="694545"/>
                  <a:pt x="147458" y="693981"/>
                  <a:pt x="118688" y="695447"/>
                </a:cubicBezTo>
                <a:cubicBezTo>
                  <a:pt x="107293" y="696011"/>
                  <a:pt x="96010" y="698381"/>
                  <a:pt x="84615" y="698945"/>
                </a:cubicBezTo>
                <a:cubicBezTo>
                  <a:pt x="76943" y="699396"/>
                  <a:pt x="68481" y="699960"/>
                  <a:pt x="61712" y="697140"/>
                </a:cubicBezTo>
                <a:cubicBezTo>
                  <a:pt x="48511" y="691611"/>
                  <a:pt x="35762" y="684503"/>
                  <a:pt x="23803" y="676719"/>
                </a:cubicBezTo>
                <a:cubicBezTo>
                  <a:pt x="9700" y="667580"/>
                  <a:pt x="2366" y="653590"/>
                  <a:pt x="336" y="637005"/>
                </a:cubicBezTo>
                <a:cubicBezTo>
                  <a:pt x="-1131" y="625045"/>
                  <a:pt x="2028" y="621209"/>
                  <a:pt x="13423" y="619630"/>
                </a:cubicBezTo>
                <a:cubicBezTo>
                  <a:pt x="61035" y="612747"/>
                  <a:pt x="109098" y="615117"/>
                  <a:pt x="155469" y="624932"/>
                </a:cubicBezTo>
                <a:cubicBezTo>
                  <a:pt x="211881" y="636892"/>
                  <a:pt x="259154" y="620871"/>
                  <a:pt x="304622" y="591085"/>
                </a:cubicBezTo>
                <a:cubicBezTo>
                  <a:pt x="331136" y="573710"/>
                  <a:pt x="357311" y="555546"/>
                  <a:pt x="384276" y="538848"/>
                </a:cubicBezTo>
                <a:cubicBezTo>
                  <a:pt x="393415" y="533206"/>
                  <a:pt x="400635" y="526775"/>
                  <a:pt x="404246" y="517185"/>
                </a:cubicBezTo>
                <a:cubicBezTo>
                  <a:pt x="407630" y="508159"/>
                  <a:pt x="413497" y="503195"/>
                  <a:pt x="421959" y="499585"/>
                </a:cubicBezTo>
                <a:cubicBezTo>
                  <a:pt x="436513" y="493267"/>
                  <a:pt x="450729" y="486384"/>
                  <a:pt x="465284" y="480066"/>
                </a:cubicBezTo>
                <a:cubicBezTo>
                  <a:pt x="471150" y="477471"/>
                  <a:pt x="477356" y="475215"/>
                  <a:pt x="483674" y="474087"/>
                </a:cubicBezTo>
                <a:cubicBezTo>
                  <a:pt x="508495" y="469461"/>
                  <a:pt x="528578" y="449378"/>
                  <a:pt x="536250" y="424218"/>
                </a:cubicBezTo>
                <a:cubicBezTo>
                  <a:pt x="539296" y="414290"/>
                  <a:pt x="546855" y="405715"/>
                  <a:pt x="552497" y="396689"/>
                </a:cubicBezTo>
                <a:cubicBezTo>
                  <a:pt x="557009" y="389356"/>
                  <a:pt x="561861" y="382248"/>
                  <a:pt x="566261" y="375478"/>
                </a:cubicBezTo>
                <a:cubicBezTo>
                  <a:pt x="573933" y="375591"/>
                  <a:pt x="576979" y="378750"/>
                  <a:pt x="573707" y="384956"/>
                </a:cubicBezTo>
                <a:cubicBezTo>
                  <a:pt x="570323" y="391274"/>
                  <a:pt x="565471" y="396802"/>
                  <a:pt x="561522" y="402782"/>
                </a:cubicBezTo>
                <a:cubicBezTo>
                  <a:pt x="555091" y="412485"/>
                  <a:pt x="553061" y="422526"/>
                  <a:pt x="560507" y="434260"/>
                </a:cubicBezTo>
                <a:cubicBezTo>
                  <a:pt x="566035" y="429860"/>
                  <a:pt x="571225" y="425121"/>
                  <a:pt x="576979" y="421398"/>
                </a:cubicBezTo>
                <a:cubicBezTo>
                  <a:pt x="582621" y="417675"/>
                  <a:pt x="588939" y="414967"/>
                  <a:pt x="595257" y="411582"/>
                </a:cubicBezTo>
                <a:cubicBezTo>
                  <a:pt x="600785" y="422413"/>
                  <a:pt x="593564" y="424670"/>
                  <a:pt x="588713" y="428619"/>
                </a:cubicBezTo>
                <a:cubicBezTo>
                  <a:pt x="552722" y="458404"/>
                  <a:pt x="512105" y="482436"/>
                  <a:pt x="479612" y="516396"/>
                </a:cubicBezTo>
                <a:cubicBezTo>
                  <a:pt x="478258" y="517750"/>
                  <a:pt x="477920" y="520119"/>
                  <a:pt x="477130" y="521811"/>
                </a:cubicBezTo>
                <a:cubicBezTo>
                  <a:pt x="535009" y="551145"/>
                  <a:pt x="585892" y="534673"/>
                  <a:pt x="635084" y="496651"/>
                </a:cubicBezTo>
                <a:cubicBezTo>
                  <a:pt x="634407" y="481307"/>
                  <a:pt x="644674" y="472281"/>
                  <a:pt x="661597" y="468784"/>
                </a:cubicBezTo>
                <a:cubicBezTo>
                  <a:pt x="664982" y="468107"/>
                  <a:pt x="668367" y="466076"/>
                  <a:pt x="671187" y="463932"/>
                </a:cubicBezTo>
                <a:cubicBezTo>
                  <a:pt x="710789" y="435501"/>
                  <a:pt x="756031" y="417900"/>
                  <a:pt x="799243" y="396351"/>
                </a:cubicBezTo>
                <a:cubicBezTo>
                  <a:pt x="820002" y="385971"/>
                  <a:pt x="839295" y="373335"/>
                  <a:pt x="846967" y="348965"/>
                </a:cubicBezTo>
                <a:cubicBezTo>
                  <a:pt x="848885" y="342985"/>
                  <a:pt x="852834" y="337344"/>
                  <a:pt x="857009" y="332380"/>
                </a:cubicBezTo>
                <a:cubicBezTo>
                  <a:pt x="883748" y="300902"/>
                  <a:pt x="914098" y="275291"/>
                  <a:pt x="952796" y="257577"/>
                </a:cubicBezTo>
                <a:cubicBezTo>
                  <a:pt x="987433" y="241782"/>
                  <a:pt x="1023198" y="232982"/>
                  <a:pt x="1059415" y="224069"/>
                </a:cubicBezTo>
                <a:cubicBezTo>
                  <a:pt x="1079949" y="219104"/>
                  <a:pt x="1098565" y="210304"/>
                  <a:pt x="1113796" y="194509"/>
                </a:cubicBezTo>
                <a:cubicBezTo>
                  <a:pt x="1136812" y="170590"/>
                  <a:pt x="1160618" y="147574"/>
                  <a:pt x="1183860" y="123881"/>
                </a:cubicBezTo>
                <a:cubicBezTo>
                  <a:pt x="1188373" y="119255"/>
                  <a:pt x="1193337" y="114291"/>
                  <a:pt x="1195594" y="108537"/>
                </a:cubicBezTo>
                <a:cubicBezTo>
                  <a:pt x="1205071" y="83715"/>
                  <a:pt x="1214097" y="58668"/>
                  <a:pt x="1222333" y="33396"/>
                </a:cubicBezTo>
                <a:cubicBezTo>
                  <a:pt x="1223912" y="28657"/>
                  <a:pt x="1220866" y="22452"/>
                  <a:pt x="1220528" y="16924"/>
                </a:cubicBezTo>
                <a:cubicBezTo>
                  <a:pt x="1220302" y="13200"/>
                  <a:pt x="1220979" y="9364"/>
                  <a:pt x="1221656" y="0"/>
                </a:cubicBezTo>
                <a:cubicBezTo>
                  <a:pt x="1228877" y="11057"/>
                  <a:pt x="1233164" y="17826"/>
                  <a:pt x="1238692" y="26401"/>
                </a:cubicBezTo>
                <a:cubicBezTo>
                  <a:pt x="1248283" y="13088"/>
                  <a:pt x="1259226" y="3046"/>
                  <a:pt x="1278294" y="8462"/>
                </a:cubicBezTo>
                <a:cubicBezTo>
                  <a:pt x="1277165" y="10154"/>
                  <a:pt x="1276376" y="12749"/>
                  <a:pt x="1274570" y="13765"/>
                </a:cubicBezTo>
                <a:cubicBezTo>
                  <a:pt x="1247493" y="31027"/>
                  <a:pt x="1233841" y="57427"/>
                  <a:pt x="1224364" y="86875"/>
                </a:cubicBezTo>
                <a:cubicBezTo>
                  <a:pt x="1221994" y="94321"/>
                  <a:pt x="1218271" y="101542"/>
                  <a:pt x="1214210" y="108198"/>
                </a:cubicBezTo>
                <a:cubicBezTo>
                  <a:pt x="1202025" y="128281"/>
                  <a:pt x="1189275" y="148025"/>
                  <a:pt x="1176188" y="168785"/>
                </a:cubicBezTo>
                <a:cubicBezTo>
                  <a:pt x="1185101" y="175667"/>
                  <a:pt x="1193788" y="172959"/>
                  <a:pt x="1201348" y="170139"/>
                </a:cubicBezTo>
                <a:cubicBezTo>
                  <a:pt x="1225041" y="161451"/>
                  <a:pt x="1248621" y="152425"/>
                  <a:pt x="1271637" y="142271"/>
                </a:cubicBezTo>
                <a:cubicBezTo>
                  <a:pt x="1278407" y="139338"/>
                  <a:pt x="1283596" y="132455"/>
                  <a:pt x="1289125" y="126927"/>
                </a:cubicBezTo>
                <a:cubicBezTo>
                  <a:pt x="1303341" y="112711"/>
                  <a:pt x="1316879" y="97593"/>
                  <a:pt x="1331772" y="84054"/>
                </a:cubicBezTo>
                <a:cubicBezTo>
                  <a:pt x="1343957" y="72884"/>
                  <a:pt x="1353435" y="70289"/>
                  <a:pt x="1366184" y="71418"/>
                </a:cubicBezTo>
                <a:close/>
              </a:path>
            </a:pathLst>
          </a:custGeom>
          <a:solidFill>
            <a:schemeClr val="accent3">
              <a:lumMod val="20000"/>
              <a:lumOff val="80000"/>
            </a:schemeClr>
          </a:solidFill>
          <a:ln w="11257" cap="flat">
            <a:noFill/>
            <a:prstDash val="solid"/>
            <a:miter/>
          </a:ln>
        </p:spPr>
        <p:txBody>
          <a:bodyPr rtlCol="0" anchor="ctr"/>
          <a:lstStyle/>
          <a:p>
            <a:endParaRPr lang="en-US" dirty="0"/>
          </a:p>
        </p:txBody>
      </p:sp>
      <p:sp>
        <p:nvSpPr>
          <p:cNvPr id="8" name="Rectangle 7">
            <a:extLst>
              <a:ext uri="{FF2B5EF4-FFF2-40B4-BE49-F238E27FC236}">
                <a16:creationId xmlns:a16="http://schemas.microsoft.com/office/drawing/2014/main" id="{5E6E5DD7-751B-4BC5-B035-37ED6032D058}"/>
              </a:ext>
            </a:extLst>
          </p:cNvPr>
          <p:cNvSpPr/>
          <p:nvPr userDrawn="1"/>
        </p:nvSpPr>
        <p:spPr>
          <a:xfrm>
            <a:off x="647641" y="791905"/>
            <a:ext cx="4664641" cy="3927347"/>
          </a:xfrm>
          <a:prstGeom prst="rect">
            <a:avLst/>
          </a:prstGeom>
          <a:solidFill>
            <a:schemeClr val="bg1"/>
          </a:solidFill>
          <a:ln>
            <a:noFill/>
          </a:ln>
          <a:effectLst>
            <a:outerShdw blurRad="88900" dist="50800" dir="3000000" algn="tl" rotWithShape="0">
              <a:schemeClr val="tx1">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34058EA-A15F-40E4-A9F3-8EA250D7FBF3}"/>
              </a:ext>
            </a:extLst>
          </p:cNvPr>
          <p:cNvSpPr/>
          <p:nvPr userDrawn="1"/>
        </p:nvSpPr>
        <p:spPr>
          <a:xfrm>
            <a:off x="1898788" y="521602"/>
            <a:ext cx="2162346" cy="520835"/>
          </a:xfrm>
          <a:prstGeom prst="rect">
            <a:avLst/>
          </a:prstGeom>
          <a:solidFill>
            <a:schemeClr val="accent3">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icture Placeholder 4">
            <a:extLst>
              <a:ext uri="{FF2B5EF4-FFF2-40B4-BE49-F238E27FC236}">
                <a16:creationId xmlns:a16="http://schemas.microsoft.com/office/drawing/2014/main" id="{72A691C7-3F2C-4DFD-B0FC-1A205B364192}"/>
              </a:ext>
            </a:extLst>
          </p:cNvPr>
          <p:cNvSpPr>
            <a:spLocks noGrp="1"/>
          </p:cNvSpPr>
          <p:nvPr>
            <p:ph type="pic" sz="quarter" idx="12" hasCustomPrompt="1"/>
          </p:nvPr>
        </p:nvSpPr>
        <p:spPr>
          <a:xfrm>
            <a:off x="984154" y="1120228"/>
            <a:ext cx="3992160" cy="2842172"/>
          </a:xfrm>
          <a:solidFill>
            <a:schemeClr val="accent5">
              <a:lumMod val="90000"/>
            </a:schemeClr>
          </a:solidFill>
        </p:spPr>
        <p:txBody>
          <a:bodyPr/>
          <a:lstStyle>
            <a:lvl1pPr algn="ctr">
              <a:buNone/>
              <a:defRPr>
                <a:solidFill>
                  <a:schemeClr val="accent5">
                    <a:lumMod val="90000"/>
                  </a:schemeClr>
                </a:solidFill>
                <a:latin typeface="+mn-lt"/>
              </a:defRPr>
            </a:lvl1pPr>
          </a:lstStyle>
          <a:p>
            <a:r>
              <a:rPr lang="en-US" dirty="0"/>
              <a:t>picture</a:t>
            </a:r>
          </a:p>
        </p:txBody>
      </p:sp>
      <p:sp>
        <p:nvSpPr>
          <p:cNvPr id="2" name="Title 1">
            <a:extLst>
              <a:ext uri="{FF2B5EF4-FFF2-40B4-BE49-F238E27FC236}">
                <a16:creationId xmlns:a16="http://schemas.microsoft.com/office/drawing/2014/main" id="{FEF44A2A-7969-48CC-B5CE-702F5C6376BF}"/>
              </a:ext>
            </a:extLst>
          </p:cNvPr>
          <p:cNvSpPr>
            <a:spLocks noGrp="1"/>
          </p:cNvSpPr>
          <p:nvPr>
            <p:ph type="title"/>
          </p:nvPr>
        </p:nvSpPr>
        <p:spPr>
          <a:xfrm>
            <a:off x="666113" y="5012463"/>
            <a:ext cx="4664641" cy="653277"/>
          </a:xfrm>
        </p:spPr>
        <p:txBody>
          <a:bodyPr vert="horz" lIns="0" tIns="0" rIns="0" bIns="0" rtlCol="0">
            <a:noAutofit/>
          </a:bodyPr>
          <a:lstStyle>
            <a:lvl1pPr algn="ctr">
              <a:defRPr lang="en-US" sz="1600">
                <a:solidFill>
                  <a:schemeClr val="accent3">
                    <a:lumMod val="20000"/>
                    <a:lumOff val="80000"/>
                  </a:schemeClr>
                </a:solidFill>
                <a:latin typeface="+mn-lt"/>
                <a:ea typeface="+mn-ea"/>
                <a:cs typeface="+mn-cs"/>
              </a:defRPr>
            </a:lvl1pPr>
          </a:lstStyle>
          <a:p>
            <a:pPr marL="228600" lvl="0" indent="-228600" algn="ctr">
              <a:lnSpc>
                <a:spcPct val="100000"/>
              </a:lnSpc>
              <a:spcBef>
                <a:spcPts val="1000"/>
              </a:spcBef>
              <a:buFontTx/>
            </a:pPr>
            <a:r>
              <a:rPr lang="en-US"/>
              <a:t>Click to edit Master title style</a:t>
            </a:r>
            <a:endParaRPr lang="en-US" dirty="0"/>
          </a:p>
        </p:txBody>
      </p:sp>
    </p:spTree>
    <p:extLst>
      <p:ext uri="{BB962C8B-B14F-4D97-AF65-F5344CB8AC3E}">
        <p14:creationId xmlns:p14="http://schemas.microsoft.com/office/powerpoint/2010/main" val="17460910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Photo">
    <p:bg>
      <p:bgPr>
        <a:solidFill>
          <a:schemeClr val="tx2">
            <a:lumMod val="60000"/>
            <a:lumOff val="40000"/>
          </a:schemeClr>
        </a:solidFill>
        <a:effectLst/>
      </p:bgPr>
    </p:bg>
    <p:spTree>
      <p:nvGrpSpPr>
        <p:cNvPr id="1" name=""/>
        <p:cNvGrpSpPr/>
        <p:nvPr/>
      </p:nvGrpSpPr>
      <p:grpSpPr>
        <a:xfrm>
          <a:off x="0" y="0"/>
          <a:ext cx="0" cy="0"/>
          <a:chOff x="0" y="0"/>
          <a:chExt cx="0" cy="0"/>
        </a:xfrm>
      </p:grpSpPr>
      <p:pic>
        <p:nvPicPr>
          <p:cNvPr id="2" name="Picture Placeholder 25" descr="A close up of a coral&#10;&#10;Description automatically generated">
            <a:extLst>
              <a:ext uri="{FF2B5EF4-FFF2-40B4-BE49-F238E27FC236}">
                <a16:creationId xmlns:a16="http://schemas.microsoft.com/office/drawing/2014/main" id="{494EA73B-5244-4C80-99EB-DDE5EDF9EDE5}"/>
              </a:ext>
            </a:extLst>
          </p:cNvPr>
          <p:cNvPicPr>
            <a:picLocks noChangeAspect="1"/>
          </p:cNvPicPr>
          <p:nvPr userDrawn="1"/>
        </p:nvPicPr>
        <p:blipFill rotWithShape="1">
          <a:blip r:embed="rId2">
            <a:duotone>
              <a:schemeClr val="accent1">
                <a:shade val="45000"/>
                <a:satMod val="135000"/>
              </a:schemeClr>
              <a:prstClr val="white"/>
            </a:duotone>
            <a:alphaModFix amt="8000"/>
          </a:blip>
          <a:srcRect t="42935" b="815"/>
          <a:stretch/>
        </p:blipFill>
        <p:spPr>
          <a:xfrm>
            <a:off x="0" y="0"/>
            <a:ext cx="12192000" cy="6858000"/>
          </a:xfrm>
          <a:prstGeom prst="rect">
            <a:avLst/>
          </a:prstGeom>
        </p:spPr>
      </p:pic>
      <p:sp>
        <p:nvSpPr>
          <p:cNvPr id="22" name="Rectangle 21">
            <a:extLst>
              <a:ext uri="{FF2B5EF4-FFF2-40B4-BE49-F238E27FC236}">
                <a16:creationId xmlns:a16="http://schemas.microsoft.com/office/drawing/2014/main" id="{AA9CE015-6EB3-4DD0-8826-DCA2711CBE4F}"/>
              </a:ext>
            </a:extLst>
          </p:cNvPr>
          <p:cNvSpPr/>
          <p:nvPr/>
        </p:nvSpPr>
        <p:spPr>
          <a:xfrm>
            <a:off x="848391" y="764153"/>
            <a:ext cx="4664641" cy="5590223"/>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F82B1BBD-5D08-4833-9588-FBABF1274F43}"/>
              </a:ext>
            </a:extLst>
          </p:cNvPr>
          <p:cNvSpPr/>
          <p:nvPr userDrawn="1"/>
        </p:nvSpPr>
        <p:spPr>
          <a:xfrm>
            <a:off x="2099538" y="484640"/>
            <a:ext cx="2162346" cy="530045"/>
          </a:xfrm>
          <a:prstGeom prst="rect">
            <a:avLst/>
          </a:prstGeom>
          <a:solidFill>
            <a:schemeClr val="accent3">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raphic 3">
            <a:extLst>
              <a:ext uri="{FF2B5EF4-FFF2-40B4-BE49-F238E27FC236}">
                <a16:creationId xmlns:a16="http://schemas.microsoft.com/office/drawing/2014/main" id="{8D4CA70A-5D6E-4779-8014-6C12C593AFCF}"/>
              </a:ext>
            </a:extLst>
          </p:cNvPr>
          <p:cNvSpPr/>
          <p:nvPr userDrawn="1"/>
        </p:nvSpPr>
        <p:spPr>
          <a:xfrm rot="1514662">
            <a:off x="8184917" y="3851221"/>
            <a:ext cx="1366188" cy="699316"/>
          </a:xfrm>
          <a:custGeom>
            <a:avLst/>
            <a:gdLst>
              <a:gd name="connsiteX0" fmla="*/ 1366184 w 1366188"/>
              <a:gd name="connsiteY0" fmla="*/ 71418 h 699316"/>
              <a:gd name="connsiteX1" fmla="*/ 1345311 w 1366188"/>
              <a:gd name="connsiteY1" fmla="*/ 92290 h 699316"/>
              <a:gd name="connsiteX2" fmla="*/ 1349937 w 1366188"/>
              <a:gd name="connsiteY2" fmla="*/ 103798 h 699316"/>
              <a:gd name="connsiteX3" fmla="*/ 1347680 w 1366188"/>
              <a:gd name="connsiteY3" fmla="*/ 107634 h 699316"/>
              <a:gd name="connsiteX4" fmla="*/ 1248057 w 1366188"/>
              <a:gd name="connsiteY4" fmla="*/ 172169 h 699316"/>
              <a:gd name="connsiteX5" fmla="*/ 1175172 w 1366188"/>
              <a:gd name="connsiteY5" fmla="*/ 204550 h 699316"/>
              <a:gd name="connsiteX6" fmla="*/ 1091683 w 1366188"/>
              <a:gd name="connsiteY6" fmla="*/ 239525 h 699316"/>
              <a:gd name="connsiteX7" fmla="*/ 1059077 w 1366188"/>
              <a:gd name="connsiteY7" fmla="*/ 252500 h 699316"/>
              <a:gd name="connsiteX8" fmla="*/ 1120904 w 1366188"/>
              <a:gd name="connsiteY8" fmla="*/ 257690 h 699316"/>
              <a:gd name="connsiteX9" fmla="*/ 1180250 w 1366188"/>
              <a:gd name="connsiteY9" fmla="*/ 245956 h 699316"/>
              <a:gd name="connsiteX10" fmla="*/ 1181942 w 1366188"/>
              <a:gd name="connsiteY10" fmla="*/ 250582 h 699316"/>
              <a:gd name="connsiteX11" fmla="*/ 1168967 w 1366188"/>
              <a:gd name="connsiteY11" fmla="*/ 263783 h 699316"/>
              <a:gd name="connsiteX12" fmla="*/ 1222220 w 1366188"/>
              <a:gd name="connsiteY12" fmla="*/ 292666 h 699316"/>
              <a:gd name="connsiteX13" fmla="*/ 1220979 w 1366188"/>
              <a:gd name="connsiteY13" fmla="*/ 297066 h 699316"/>
              <a:gd name="connsiteX14" fmla="*/ 1208117 w 1366188"/>
              <a:gd name="connsiteY14" fmla="*/ 296050 h 699316"/>
              <a:gd name="connsiteX15" fmla="*/ 1142792 w 1366188"/>
              <a:gd name="connsiteY15" fmla="*/ 281834 h 699316"/>
              <a:gd name="connsiteX16" fmla="*/ 1043845 w 1366188"/>
              <a:gd name="connsiteY16" fmla="*/ 281834 h 699316"/>
              <a:gd name="connsiteX17" fmla="*/ 1041702 w 1366188"/>
              <a:gd name="connsiteY17" fmla="*/ 282173 h 699316"/>
              <a:gd name="connsiteX18" fmla="*/ 911051 w 1366188"/>
              <a:gd name="connsiteY18" fmla="*/ 332267 h 699316"/>
              <a:gd name="connsiteX19" fmla="*/ 890856 w 1366188"/>
              <a:gd name="connsiteY19" fmla="*/ 354042 h 699316"/>
              <a:gd name="connsiteX20" fmla="*/ 868630 w 1366188"/>
              <a:gd name="connsiteY20" fmla="*/ 391161 h 699316"/>
              <a:gd name="connsiteX21" fmla="*/ 815489 w 1366188"/>
              <a:gd name="connsiteY21" fmla="*/ 436178 h 699316"/>
              <a:gd name="connsiteX22" fmla="*/ 721056 w 1366188"/>
              <a:gd name="connsiteY22" fmla="*/ 489995 h 699316"/>
              <a:gd name="connsiteX23" fmla="*/ 762011 w 1366188"/>
              <a:gd name="connsiteY23" fmla="*/ 494056 h 699316"/>
              <a:gd name="connsiteX24" fmla="*/ 877881 w 1366188"/>
              <a:gd name="connsiteY24" fmla="*/ 452199 h 699316"/>
              <a:gd name="connsiteX25" fmla="*/ 964981 w 1366188"/>
              <a:gd name="connsiteY25" fmla="*/ 446219 h 699316"/>
              <a:gd name="connsiteX26" fmla="*/ 976264 w 1366188"/>
              <a:gd name="connsiteY26" fmla="*/ 456035 h 699316"/>
              <a:gd name="connsiteX27" fmla="*/ 962725 w 1366188"/>
              <a:gd name="connsiteY27" fmla="*/ 458404 h 699316"/>
              <a:gd name="connsiteX28" fmla="*/ 906313 w 1366188"/>
              <a:gd name="connsiteY28" fmla="*/ 468784 h 699316"/>
              <a:gd name="connsiteX29" fmla="*/ 778257 w 1366188"/>
              <a:gd name="connsiteY29" fmla="*/ 520344 h 699316"/>
              <a:gd name="connsiteX30" fmla="*/ 748698 w 1366188"/>
              <a:gd name="connsiteY30" fmla="*/ 524293 h 699316"/>
              <a:gd name="connsiteX31" fmla="*/ 655731 w 1366188"/>
              <a:gd name="connsiteY31" fmla="*/ 547309 h 699316"/>
              <a:gd name="connsiteX32" fmla="*/ 568518 w 1366188"/>
              <a:gd name="connsiteY32" fmla="*/ 595147 h 699316"/>
              <a:gd name="connsiteX33" fmla="*/ 518311 w 1366188"/>
              <a:gd name="connsiteY33" fmla="*/ 600224 h 699316"/>
              <a:gd name="connsiteX34" fmla="*/ 467089 w 1366188"/>
              <a:gd name="connsiteY34" fmla="*/ 593454 h 699316"/>
              <a:gd name="connsiteX35" fmla="*/ 452534 w 1366188"/>
              <a:gd name="connsiteY35" fmla="*/ 591536 h 699316"/>
              <a:gd name="connsiteX36" fmla="*/ 407179 w 1366188"/>
              <a:gd name="connsiteY36" fmla="*/ 596501 h 699316"/>
              <a:gd name="connsiteX37" fmla="*/ 256785 w 1366188"/>
              <a:gd name="connsiteY37" fmla="*/ 677170 h 699316"/>
              <a:gd name="connsiteX38" fmla="*/ 205111 w 1366188"/>
              <a:gd name="connsiteY38" fmla="*/ 691499 h 699316"/>
              <a:gd name="connsiteX39" fmla="*/ 118688 w 1366188"/>
              <a:gd name="connsiteY39" fmla="*/ 695447 h 699316"/>
              <a:gd name="connsiteX40" fmla="*/ 84615 w 1366188"/>
              <a:gd name="connsiteY40" fmla="*/ 698945 h 699316"/>
              <a:gd name="connsiteX41" fmla="*/ 61712 w 1366188"/>
              <a:gd name="connsiteY41" fmla="*/ 697140 h 699316"/>
              <a:gd name="connsiteX42" fmla="*/ 23803 w 1366188"/>
              <a:gd name="connsiteY42" fmla="*/ 676719 h 699316"/>
              <a:gd name="connsiteX43" fmla="*/ 336 w 1366188"/>
              <a:gd name="connsiteY43" fmla="*/ 637005 h 699316"/>
              <a:gd name="connsiteX44" fmla="*/ 13423 w 1366188"/>
              <a:gd name="connsiteY44" fmla="*/ 619630 h 699316"/>
              <a:gd name="connsiteX45" fmla="*/ 155469 w 1366188"/>
              <a:gd name="connsiteY45" fmla="*/ 624932 h 699316"/>
              <a:gd name="connsiteX46" fmla="*/ 304622 w 1366188"/>
              <a:gd name="connsiteY46" fmla="*/ 591085 h 699316"/>
              <a:gd name="connsiteX47" fmla="*/ 384276 w 1366188"/>
              <a:gd name="connsiteY47" fmla="*/ 538848 h 699316"/>
              <a:gd name="connsiteX48" fmla="*/ 404246 w 1366188"/>
              <a:gd name="connsiteY48" fmla="*/ 517185 h 699316"/>
              <a:gd name="connsiteX49" fmla="*/ 421959 w 1366188"/>
              <a:gd name="connsiteY49" fmla="*/ 499585 h 699316"/>
              <a:gd name="connsiteX50" fmla="*/ 465284 w 1366188"/>
              <a:gd name="connsiteY50" fmla="*/ 480066 h 699316"/>
              <a:gd name="connsiteX51" fmla="*/ 483674 w 1366188"/>
              <a:gd name="connsiteY51" fmla="*/ 474087 h 699316"/>
              <a:gd name="connsiteX52" fmla="*/ 536250 w 1366188"/>
              <a:gd name="connsiteY52" fmla="*/ 424218 h 699316"/>
              <a:gd name="connsiteX53" fmla="*/ 552497 w 1366188"/>
              <a:gd name="connsiteY53" fmla="*/ 396689 h 699316"/>
              <a:gd name="connsiteX54" fmla="*/ 566261 w 1366188"/>
              <a:gd name="connsiteY54" fmla="*/ 375478 h 699316"/>
              <a:gd name="connsiteX55" fmla="*/ 573707 w 1366188"/>
              <a:gd name="connsiteY55" fmla="*/ 384956 h 699316"/>
              <a:gd name="connsiteX56" fmla="*/ 561522 w 1366188"/>
              <a:gd name="connsiteY56" fmla="*/ 402782 h 699316"/>
              <a:gd name="connsiteX57" fmla="*/ 560507 w 1366188"/>
              <a:gd name="connsiteY57" fmla="*/ 434260 h 699316"/>
              <a:gd name="connsiteX58" fmla="*/ 576979 w 1366188"/>
              <a:gd name="connsiteY58" fmla="*/ 421398 h 699316"/>
              <a:gd name="connsiteX59" fmla="*/ 595257 w 1366188"/>
              <a:gd name="connsiteY59" fmla="*/ 411582 h 699316"/>
              <a:gd name="connsiteX60" fmla="*/ 588713 w 1366188"/>
              <a:gd name="connsiteY60" fmla="*/ 428619 h 699316"/>
              <a:gd name="connsiteX61" fmla="*/ 479612 w 1366188"/>
              <a:gd name="connsiteY61" fmla="*/ 516396 h 699316"/>
              <a:gd name="connsiteX62" fmla="*/ 477130 w 1366188"/>
              <a:gd name="connsiteY62" fmla="*/ 521811 h 699316"/>
              <a:gd name="connsiteX63" fmla="*/ 635084 w 1366188"/>
              <a:gd name="connsiteY63" fmla="*/ 496651 h 699316"/>
              <a:gd name="connsiteX64" fmla="*/ 661597 w 1366188"/>
              <a:gd name="connsiteY64" fmla="*/ 468784 h 699316"/>
              <a:gd name="connsiteX65" fmla="*/ 671187 w 1366188"/>
              <a:gd name="connsiteY65" fmla="*/ 463932 h 699316"/>
              <a:gd name="connsiteX66" fmla="*/ 799243 w 1366188"/>
              <a:gd name="connsiteY66" fmla="*/ 396351 h 699316"/>
              <a:gd name="connsiteX67" fmla="*/ 846967 w 1366188"/>
              <a:gd name="connsiteY67" fmla="*/ 348965 h 699316"/>
              <a:gd name="connsiteX68" fmla="*/ 857009 w 1366188"/>
              <a:gd name="connsiteY68" fmla="*/ 332380 h 699316"/>
              <a:gd name="connsiteX69" fmla="*/ 952796 w 1366188"/>
              <a:gd name="connsiteY69" fmla="*/ 257577 h 699316"/>
              <a:gd name="connsiteX70" fmla="*/ 1059415 w 1366188"/>
              <a:gd name="connsiteY70" fmla="*/ 224069 h 699316"/>
              <a:gd name="connsiteX71" fmla="*/ 1113796 w 1366188"/>
              <a:gd name="connsiteY71" fmla="*/ 194509 h 699316"/>
              <a:gd name="connsiteX72" fmla="*/ 1183860 w 1366188"/>
              <a:gd name="connsiteY72" fmla="*/ 123881 h 699316"/>
              <a:gd name="connsiteX73" fmla="*/ 1195594 w 1366188"/>
              <a:gd name="connsiteY73" fmla="*/ 108537 h 699316"/>
              <a:gd name="connsiteX74" fmla="*/ 1222333 w 1366188"/>
              <a:gd name="connsiteY74" fmla="*/ 33396 h 699316"/>
              <a:gd name="connsiteX75" fmla="*/ 1220528 w 1366188"/>
              <a:gd name="connsiteY75" fmla="*/ 16924 h 699316"/>
              <a:gd name="connsiteX76" fmla="*/ 1221656 w 1366188"/>
              <a:gd name="connsiteY76" fmla="*/ 0 h 699316"/>
              <a:gd name="connsiteX77" fmla="*/ 1238692 w 1366188"/>
              <a:gd name="connsiteY77" fmla="*/ 26401 h 699316"/>
              <a:gd name="connsiteX78" fmla="*/ 1278294 w 1366188"/>
              <a:gd name="connsiteY78" fmla="*/ 8462 h 699316"/>
              <a:gd name="connsiteX79" fmla="*/ 1274570 w 1366188"/>
              <a:gd name="connsiteY79" fmla="*/ 13765 h 699316"/>
              <a:gd name="connsiteX80" fmla="*/ 1224364 w 1366188"/>
              <a:gd name="connsiteY80" fmla="*/ 86875 h 699316"/>
              <a:gd name="connsiteX81" fmla="*/ 1214210 w 1366188"/>
              <a:gd name="connsiteY81" fmla="*/ 108198 h 699316"/>
              <a:gd name="connsiteX82" fmla="*/ 1176188 w 1366188"/>
              <a:gd name="connsiteY82" fmla="*/ 168785 h 699316"/>
              <a:gd name="connsiteX83" fmla="*/ 1201348 w 1366188"/>
              <a:gd name="connsiteY83" fmla="*/ 170139 h 699316"/>
              <a:gd name="connsiteX84" fmla="*/ 1271637 w 1366188"/>
              <a:gd name="connsiteY84" fmla="*/ 142271 h 699316"/>
              <a:gd name="connsiteX85" fmla="*/ 1289125 w 1366188"/>
              <a:gd name="connsiteY85" fmla="*/ 126927 h 699316"/>
              <a:gd name="connsiteX86" fmla="*/ 1331772 w 1366188"/>
              <a:gd name="connsiteY86" fmla="*/ 84054 h 699316"/>
              <a:gd name="connsiteX87" fmla="*/ 1366184 w 1366188"/>
              <a:gd name="connsiteY87" fmla="*/ 71418 h 69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366188" h="699316">
                <a:moveTo>
                  <a:pt x="1366184" y="71418"/>
                </a:moveTo>
                <a:cubicBezTo>
                  <a:pt x="1366522" y="85408"/>
                  <a:pt x="1349598" y="81008"/>
                  <a:pt x="1345311" y="92290"/>
                </a:cubicBezTo>
                <a:cubicBezTo>
                  <a:pt x="1346439" y="95223"/>
                  <a:pt x="1348245" y="99624"/>
                  <a:pt x="1349937" y="103798"/>
                </a:cubicBezTo>
                <a:cubicBezTo>
                  <a:pt x="1349034" y="105378"/>
                  <a:pt x="1348696" y="106957"/>
                  <a:pt x="1347680" y="107634"/>
                </a:cubicBezTo>
                <a:cubicBezTo>
                  <a:pt x="1314623" y="129409"/>
                  <a:pt x="1282242" y="152425"/>
                  <a:pt x="1248057" y="172169"/>
                </a:cubicBezTo>
                <a:cubicBezTo>
                  <a:pt x="1225154" y="185370"/>
                  <a:pt x="1199655" y="194170"/>
                  <a:pt x="1175172" y="204550"/>
                </a:cubicBezTo>
                <a:cubicBezTo>
                  <a:pt x="1147418" y="216397"/>
                  <a:pt x="1119550" y="227905"/>
                  <a:pt x="1091683" y="239525"/>
                </a:cubicBezTo>
                <a:cubicBezTo>
                  <a:pt x="1081190" y="243926"/>
                  <a:pt x="1070585" y="247874"/>
                  <a:pt x="1059077" y="252500"/>
                </a:cubicBezTo>
                <a:cubicBezTo>
                  <a:pt x="1080513" y="254080"/>
                  <a:pt x="1101160" y="253403"/>
                  <a:pt x="1120904" y="257690"/>
                </a:cubicBezTo>
                <a:cubicBezTo>
                  <a:pt x="1142679" y="262429"/>
                  <a:pt x="1159941" y="245731"/>
                  <a:pt x="1180250" y="245956"/>
                </a:cubicBezTo>
                <a:cubicBezTo>
                  <a:pt x="1180814" y="247536"/>
                  <a:pt x="1181378" y="249003"/>
                  <a:pt x="1181942" y="250582"/>
                </a:cubicBezTo>
                <a:cubicBezTo>
                  <a:pt x="1177880" y="254757"/>
                  <a:pt x="1173819" y="258818"/>
                  <a:pt x="1168967" y="263783"/>
                </a:cubicBezTo>
                <a:cubicBezTo>
                  <a:pt x="1186906" y="273598"/>
                  <a:pt x="1204507" y="283076"/>
                  <a:pt x="1222220" y="292666"/>
                </a:cubicBezTo>
                <a:cubicBezTo>
                  <a:pt x="1221769" y="294132"/>
                  <a:pt x="1221430" y="295599"/>
                  <a:pt x="1220979" y="297066"/>
                </a:cubicBezTo>
                <a:cubicBezTo>
                  <a:pt x="1216692" y="296727"/>
                  <a:pt x="1212292" y="296953"/>
                  <a:pt x="1208117" y="296050"/>
                </a:cubicBezTo>
                <a:cubicBezTo>
                  <a:pt x="1186342" y="291312"/>
                  <a:pt x="1164793" y="283414"/>
                  <a:pt x="1142792" y="281834"/>
                </a:cubicBezTo>
                <a:cubicBezTo>
                  <a:pt x="1109960" y="279578"/>
                  <a:pt x="1076903" y="281609"/>
                  <a:pt x="1043845" y="281834"/>
                </a:cubicBezTo>
                <a:cubicBezTo>
                  <a:pt x="1043168" y="281834"/>
                  <a:pt x="1042379" y="282173"/>
                  <a:pt x="1041702" y="282173"/>
                </a:cubicBezTo>
                <a:cubicBezTo>
                  <a:pt x="990028" y="277434"/>
                  <a:pt x="952119" y="309589"/>
                  <a:pt x="911051" y="332267"/>
                </a:cubicBezTo>
                <a:cubicBezTo>
                  <a:pt x="902815" y="336780"/>
                  <a:pt x="896497" y="345918"/>
                  <a:pt x="890856" y="354042"/>
                </a:cubicBezTo>
                <a:cubicBezTo>
                  <a:pt x="882733" y="365888"/>
                  <a:pt x="876076" y="378750"/>
                  <a:pt x="868630" y="391161"/>
                </a:cubicBezTo>
                <a:cubicBezTo>
                  <a:pt x="855880" y="412033"/>
                  <a:pt x="838618" y="425798"/>
                  <a:pt x="815489" y="436178"/>
                </a:cubicBezTo>
                <a:cubicBezTo>
                  <a:pt x="783786" y="450281"/>
                  <a:pt x="754790" y="470363"/>
                  <a:pt x="721056" y="489995"/>
                </a:cubicBezTo>
                <a:cubicBezTo>
                  <a:pt x="737415" y="496877"/>
                  <a:pt x="749939" y="498344"/>
                  <a:pt x="762011" y="494056"/>
                </a:cubicBezTo>
                <a:cubicBezTo>
                  <a:pt x="800822" y="480518"/>
                  <a:pt x="839295" y="466302"/>
                  <a:pt x="877881" y="452199"/>
                </a:cubicBezTo>
                <a:cubicBezTo>
                  <a:pt x="906426" y="441706"/>
                  <a:pt x="935421" y="438547"/>
                  <a:pt x="964981" y="446219"/>
                </a:cubicBezTo>
                <a:cubicBezTo>
                  <a:pt x="969156" y="447347"/>
                  <a:pt x="972879" y="450168"/>
                  <a:pt x="976264" y="456035"/>
                </a:cubicBezTo>
                <a:cubicBezTo>
                  <a:pt x="971751" y="456937"/>
                  <a:pt x="966899" y="459307"/>
                  <a:pt x="962725" y="458404"/>
                </a:cubicBezTo>
                <a:cubicBezTo>
                  <a:pt x="942304" y="454004"/>
                  <a:pt x="924365" y="461563"/>
                  <a:pt x="906313" y="468784"/>
                </a:cubicBezTo>
                <a:cubicBezTo>
                  <a:pt x="863552" y="485933"/>
                  <a:pt x="821131" y="503759"/>
                  <a:pt x="778257" y="520344"/>
                </a:cubicBezTo>
                <a:cubicBezTo>
                  <a:pt x="769231" y="523842"/>
                  <a:pt x="758513" y="525083"/>
                  <a:pt x="748698" y="524293"/>
                </a:cubicBezTo>
                <a:cubicBezTo>
                  <a:pt x="714963" y="521811"/>
                  <a:pt x="684726" y="531514"/>
                  <a:pt x="655731" y="547309"/>
                </a:cubicBezTo>
                <a:cubicBezTo>
                  <a:pt x="626622" y="563218"/>
                  <a:pt x="597288" y="578674"/>
                  <a:pt x="568518" y="595147"/>
                </a:cubicBezTo>
                <a:cubicBezTo>
                  <a:pt x="552158" y="604624"/>
                  <a:pt x="535799" y="603496"/>
                  <a:pt x="518311" y="600224"/>
                </a:cubicBezTo>
                <a:cubicBezTo>
                  <a:pt x="501387" y="597065"/>
                  <a:pt x="484238" y="595598"/>
                  <a:pt x="467089" y="593454"/>
                </a:cubicBezTo>
                <a:cubicBezTo>
                  <a:pt x="462237" y="592890"/>
                  <a:pt x="456709" y="593567"/>
                  <a:pt x="452534" y="591536"/>
                </a:cubicBezTo>
                <a:cubicBezTo>
                  <a:pt x="436175" y="583977"/>
                  <a:pt x="421621" y="588716"/>
                  <a:pt x="407179" y="596501"/>
                </a:cubicBezTo>
                <a:cubicBezTo>
                  <a:pt x="357085" y="623466"/>
                  <a:pt x="307443" y="651446"/>
                  <a:pt x="256785" y="677170"/>
                </a:cubicBezTo>
                <a:cubicBezTo>
                  <a:pt x="241102" y="685068"/>
                  <a:pt x="222712" y="689581"/>
                  <a:pt x="205111" y="691499"/>
                </a:cubicBezTo>
                <a:cubicBezTo>
                  <a:pt x="176454" y="694545"/>
                  <a:pt x="147458" y="693981"/>
                  <a:pt x="118688" y="695447"/>
                </a:cubicBezTo>
                <a:cubicBezTo>
                  <a:pt x="107293" y="696011"/>
                  <a:pt x="96010" y="698381"/>
                  <a:pt x="84615" y="698945"/>
                </a:cubicBezTo>
                <a:cubicBezTo>
                  <a:pt x="76943" y="699396"/>
                  <a:pt x="68481" y="699960"/>
                  <a:pt x="61712" y="697140"/>
                </a:cubicBezTo>
                <a:cubicBezTo>
                  <a:pt x="48511" y="691611"/>
                  <a:pt x="35762" y="684503"/>
                  <a:pt x="23803" y="676719"/>
                </a:cubicBezTo>
                <a:cubicBezTo>
                  <a:pt x="9700" y="667580"/>
                  <a:pt x="2366" y="653590"/>
                  <a:pt x="336" y="637005"/>
                </a:cubicBezTo>
                <a:cubicBezTo>
                  <a:pt x="-1131" y="625045"/>
                  <a:pt x="2028" y="621209"/>
                  <a:pt x="13423" y="619630"/>
                </a:cubicBezTo>
                <a:cubicBezTo>
                  <a:pt x="61035" y="612747"/>
                  <a:pt x="109098" y="615117"/>
                  <a:pt x="155469" y="624932"/>
                </a:cubicBezTo>
                <a:cubicBezTo>
                  <a:pt x="211881" y="636892"/>
                  <a:pt x="259154" y="620871"/>
                  <a:pt x="304622" y="591085"/>
                </a:cubicBezTo>
                <a:cubicBezTo>
                  <a:pt x="331136" y="573710"/>
                  <a:pt x="357311" y="555546"/>
                  <a:pt x="384276" y="538848"/>
                </a:cubicBezTo>
                <a:cubicBezTo>
                  <a:pt x="393415" y="533206"/>
                  <a:pt x="400635" y="526775"/>
                  <a:pt x="404246" y="517185"/>
                </a:cubicBezTo>
                <a:cubicBezTo>
                  <a:pt x="407630" y="508159"/>
                  <a:pt x="413497" y="503195"/>
                  <a:pt x="421959" y="499585"/>
                </a:cubicBezTo>
                <a:cubicBezTo>
                  <a:pt x="436513" y="493267"/>
                  <a:pt x="450729" y="486384"/>
                  <a:pt x="465284" y="480066"/>
                </a:cubicBezTo>
                <a:cubicBezTo>
                  <a:pt x="471150" y="477471"/>
                  <a:pt x="477356" y="475215"/>
                  <a:pt x="483674" y="474087"/>
                </a:cubicBezTo>
                <a:cubicBezTo>
                  <a:pt x="508495" y="469461"/>
                  <a:pt x="528578" y="449378"/>
                  <a:pt x="536250" y="424218"/>
                </a:cubicBezTo>
                <a:cubicBezTo>
                  <a:pt x="539296" y="414290"/>
                  <a:pt x="546855" y="405715"/>
                  <a:pt x="552497" y="396689"/>
                </a:cubicBezTo>
                <a:cubicBezTo>
                  <a:pt x="557009" y="389356"/>
                  <a:pt x="561861" y="382248"/>
                  <a:pt x="566261" y="375478"/>
                </a:cubicBezTo>
                <a:cubicBezTo>
                  <a:pt x="573933" y="375591"/>
                  <a:pt x="576979" y="378750"/>
                  <a:pt x="573707" y="384956"/>
                </a:cubicBezTo>
                <a:cubicBezTo>
                  <a:pt x="570323" y="391274"/>
                  <a:pt x="565471" y="396802"/>
                  <a:pt x="561522" y="402782"/>
                </a:cubicBezTo>
                <a:cubicBezTo>
                  <a:pt x="555091" y="412485"/>
                  <a:pt x="553061" y="422526"/>
                  <a:pt x="560507" y="434260"/>
                </a:cubicBezTo>
                <a:cubicBezTo>
                  <a:pt x="566035" y="429860"/>
                  <a:pt x="571225" y="425121"/>
                  <a:pt x="576979" y="421398"/>
                </a:cubicBezTo>
                <a:cubicBezTo>
                  <a:pt x="582621" y="417675"/>
                  <a:pt x="588939" y="414967"/>
                  <a:pt x="595257" y="411582"/>
                </a:cubicBezTo>
                <a:cubicBezTo>
                  <a:pt x="600785" y="422413"/>
                  <a:pt x="593564" y="424670"/>
                  <a:pt x="588713" y="428619"/>
                </a:cubicBezTo>
                <a:cubicBezTo>
                  <a:pt x="552722" y="458404"/>
                  <a:pt x="512105" y="482436"/>
                  <a:pt x="479612" y="516396"/>
                </a:cubicBezTo>
                <a:cubicBezTo>
                  <a:pt x="478258" y="517750"/>
                  <a:pt x="477920" y="520119"/>
                  <a:pt x="477130" y="521811"/>
                </a:cubicBezTo>
                <a:cubicBezTo>
                  <a:pt x="535009" y="551145"/>
                  <a:pt x="585892" y="534673"/>
                  <a:pt x="635084" y="496651"/>
                </a:cubicBezTo>
                <a:cubicBezTo>
                  <a:pt x="634407" y="481307"/>
                  <a:pt x="644674" y="472281"/>
                  <a:pt x="661597" y="468784"/>
                </a:cubicBezTo>
                <a:cubicBezTo>
                  <a:pt x="664982" y="468107"/>
                  <a:pt x="668367" y="466076"/>
                  <a:pt x="671187" y="463932"/>
                </a:cubicBezTo>
                <a:cubicBezTo>
                  <a:pt x="710789" y="435501"/>
                  <a:pt x="756031" y="417900"/>
                  <a:pt x="799243" y="396351"/>
                </a:cubicBezTo>
                <a:cubicBezTo>
                  <a:pt x="820002" y="385971"/>
                  <a:pt x="839295" y="373335"/>
                  <a:pt x="846967" y="348965"/>
                </a:cubicBezTo>
                <a:cubicBezTo>
                  <a:pt x="848885" y="342985"/>
                  <a:pt x="852834" y="337344"/>
                  <a:pt x="857009" y="332380"/>
                </a:cubicBezTo>
                <a:cubicBezTo>
                  <a:pt x="883748" y="300902"/>
                  <a:pt x="914098" y="275291"/>
                  <a:pt x="952796" y="257577"/>
                </a:cubicBezTo>
                <a:cubicBezTo>
                  <a:pt x="987433" y="241782"/>
                  <a:pt x="1023198" y="232982"/>
                  <a:pt x="1059415" y="224069"/>
                </a:cubicBezTo>
                <a:cubicBezTo>
                  <a:pt x="1079949" y="219104"/>
                  <a:pt x="1098565" y="210304"/>
                  <a:pt x="1113796" y="194509"/>
                </a:cubicBezTo>
                <a:cubicBezTo>
                  <a:pt x="1136812" y="170590"/>
                  <a:pt x="1160618" y="147574"/>
                  <a:pt x="1183860" y="123881"/>
                </a:cubicBezTo>
                <a:cubicBezTo>
                  <a:pt x="1188373" y="119255"/>
                  <a:pt x="1193337" y="114291"/>
                  <a:pt x="1195594" y="108537"/>
                </a:cubicBezTo>
                <a:cubicBezTo>
                  <a:pt x="1205071" y="83715"/>
                  <a:pt x="1214097" y="58668"/>
                  <a:pt x="1222333" y="33396"/>
                </a:cubicBezTo>
                <a:cubicBezTo>
                  <a:pt x="1223912" y="28657"/>
                  <a:pt x="1220866" y="22452"/>
                  <a:pt x="1220528" y="16924"/>
                </a:cubicBezTo>
                <a:cubicBezTo>
                  <a:pt x="1220302" y="13200"/>
                  <a:pt x="1220979" y="9364"/>
                  <a:pt x="1221656" y="0"/>
                </a:cubicBezTo>
                <a:cubicBezTo>
                  <a:pt x="1228877" y="11057"/>
                  <a:pt x="1233164" y="17826"/>
                  <a:pt x="1238692" y="26401"/>
                </a:cubicBezTo>
                <a:cubicBezTo>
                  <a:pt x="1248283" y="13088"/>
                  <a:pt x="1259226" y="3046"/>
                  <a:pt x="1278294" y="8462"/>
                </a:cubicBezTo>
                <a:cubicBezTo>
                  <a:pt x="1277165" y="10154"/>
                  <a:pt x="1276376" y="12749"/>
                  <a:pt x="1274570" y="13765"/>
                </a:cubicBezTo>
                <a:cubicBezTo>
                  <a:pt x="1247493" y="31027"/>
                  <a:pt x="1233841" y="57427"/>
                  <a:pt x="1224364" y="86875"/>
                </a:cubicBezTo>
                <a:cubicBezTo>
                  <a:pt x="1221994" y="94321"/>
                  <a:pt x="1218271" y="101542"/>
                  <a:pt x="1214210" y="108198"/>
                </a:cubicBezTo>
                <a:cubicBezTo>
                  <a:pt x="1202025" y="128281"/>
                  <a:pt x="1189275" y="148025"/>
                  <a:pt x="1176188" y="168785"/>
                </a:cubicBezTo>
                <a:cubicBezTo>
                  <a:pt x="1185101" y="175667"/>
                  <a:pt x="1193788" y="172959"/>
                  <a:pt x="1201348" y="170139"/>
                </a:cubicBezTo>
                <a:cubicBezTo>
                  <a:pt x="1225041" y="161451"/>
                  <a:pt x="1248621" y="152425"/>
                  <a:pt x="1271637" y="142271"/>
                </a:cubicBezTo>
                <a:cubicBezTo>
                  <a:pt x="1278407" y="139338"/>
                  <a:pt x="1283596" y="132455"/>
                  <a:pt x="1289125" y="126927"/>
                </a:cubicBezTo>
                <a:cubicBezTo>
                  <a:pt x="1303341" y="112711"/>
                  <a:pt x="1316879" y="97593"/>
                  <a:pt x="1331772" y="84054"/>
                </a:cubicBezTo>
                <a:cubicBezTo>
                  <a:pt x="1343957" y="72884"/>
                  <a:pt x="1353435" y="70289"/>
                  <a:pt x="1366184" y="71418"/>
                </a:cubicBezTo>
                <a:close/>
              </a:path>
            </a:pathLst>
          </a:custGeom>
          <a:solidFill>
            <a:schemeClr val="accent3">
              <a:lumMod val="20000"/>
              <a:lumOff val="80000"/>
            </a:schemeClr>
          </a:solidFill>
          <a:ln w="11257" cap="flat">
            <a:noFill/>
            <a:prstDash val="solid"/>
            <a:miter/>
          </a:ln>
        </p:spPr>
        <p:txBody>
          <a:bodyPr rtlCol="0" anchor="ctr"/>
          <a:lstStyle/>
          <a:p>
            <a:endParaRPr lang="en-US" dirty="0"/>
          </a:p>
        </p:txBody>
      </p:sp>
      <p:sp>
        <p:nvSpPr>
          <p:cNvPr id="10" name="Picture Placeholder 4">
            <a:extLst>
              <a:ext uri="{FF2B5EF4-FFF2-40B4-BE49-F238E27FC236}">
                <a16:creationId xmlns:a16="http://schemas.microsoft.com/office/drawing/2014/main" id="{FFF16015-5381-40DF-BF92-F9C4CCB72D0F}"/>
              </a:ext>
            </a:extLst>
          </p:cNvPr>
          <p:cNvSpPr>
            <a:spLocks noGrp="1"/>
          </p:cNvSpPr>
          <p:nvPr>
            <p:ph type="pic" sz="quarter" idx="12" hasCustomPrompt="1"/>
          </p:nvPr>
        </p:nvSpPr>
        <p:spPr>
          <a:xfrm>
            <a:off x="1184904" y="1164507"/>
            <a:ext cx="3992160" cy="4284881"/>
          </a:xfrm>
          <a:solidFill>
            <a:schemeClr val="accent5">
              <a:lumMod val="75000"/>
            </a:schemeClr>
          </a:solidFill>
        </p:spPr>
        <p:txBody>
          <a:bodyPr/>
          <a:lstStyle>
            <a:lvl1pPr algn="ctr">
              <a:buNone/>
              <a:defRPr>
                <a:solidFill>
                  <a:schemeClr val="accent5">
                    <a:lumMod val="75000"/>
                  </a:schemeClr>
                </a:solidFill>
                <a:latin typeface="+mn-lt"/>
              </a:defRPr>
            </a:lvl1pPr>
          </a:lstStyle>
          <a:p>
            <a:r>
              <a:rPr lang="en-US" dirty="0"/>
              <a:t>picture</a:t>
            </a:r>
          </a:p>
        </p:txBody>
      </p:sp>
      <p:sp>
        <p:nvSpPr>
          <p:cNvPr id="3" name="Title 2">
            <a:extLst>
              <a:ext uri="{FF2B5EF4-FFF2-40B4-BE49-F238E27FC236}">
                <a16:creationId xmlns:a16="http://schemas.microsoft.com/office/drawing/2014/main" id="{F3C1C624-86ED-41D8-8323-124CEDD3BFD7}"/>
              </a:ext>
            </a:extLst>
          </p:cNvPr>
          <p:cNvSpPr>
            <a:spLocks noGrp="1"/>
          </p:cNvSpPr>
          <p:nvPr>
            <p:ph type="title"/>
          </p:nvPr>
        </p:nvSpPr>
        <p:spPr>
          <a:xfrm>
            <a:off x="6610937" y="3103417"/>
            <a:ext cx="4514147" cy="811119"/>
          </a:xfrm>
        </p:spPr>
        <p:txBody>
          <a:bodyPr vert="horz" lIns="0" tIns="0" rIns="0" bIns="0" rtlCol="0">
            <a:noAutofit/>
          </a:bodyPr>
          <a:lstStyle>
            <a:lvl1pPr algn="ctr">
              <a:buFont typeface="Arial" panose="020B0604020202020204" pitchFamily="34" charset="0"/>
              <a:buNone/>
              <a:defRPr lang="en-US" sz="1600">
                <a:solidFill>
                  <a:schemeClr val="accent3">
                    <a:lumMod val="20000"/>
                    <a:lumOff val="80000"/>
                  </a:schemeClr>
                </a:solidFill>
                <a:latin typeface="+mn-lt"/>
                <a:ea typeface="+mn-ea"/>
                <a:cs typeface="+mn-cs"/>
              </a:defRPr>
            </a:lvl1pPr>
          </a:lstStyle>
          <a:p>
            <a:pPr marL="228600" lvl="0" indent="-228600" algn="ctr">
              <a:lnSpc>
                <a:spcPct val="100000"/>
              </a:lnSpc>
              <a:spcBef>
                <a:spcPts val="1000"/>
              </a:spcBef>
              <a:buFontTx/>
            </a:pPr>
            <a:r>
              <a:rPr lang="en-US"/>
              <a:t>Click to edit Master title style</a:t>
            </a:r>
            <a:endParaRPr lang="en-US" dirty="0"/>
          </a:p>
        </p:txBody>
      </p:sp>
    </p:spTree>
    <p:extLst>
      <p:ext uri="{BB962C8B-B14F-4D97-AF65-F5344CB8AC3E}">
        <p14:creationId xmlns:p14="http://schemas.microsoft.com/office/powerpoint/2010/main" val="37697297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Photos">
    <p:bg>
      <p:bgPr>
        <a:solidFill>
          <a:srgbClr val="37463B"/>
        </a:solidFill>
        <a:effectLst/>
      </p:bgPr>
    </p:bg>
    <p:spTree>
      <p:nvGrpSpPr>
        <p:cNvPr id="1" name=""/>
        <p:cNvGrpSpPr/>
        <p:nvPr/>
      </p:nvGrpSpPr>
      <p:grpSpPr>
        <a:xfrm>
          <a:off x="0" y="0"/>
          <a:ext cx="0" cy="0"/>
          <a:chOff x="0" y="0"/>
          <a:chExt cx="0" cy="0"/>
        </a:xfrm>
      </p:grpSpPr>
      <p:pic>
        <p:nvPicPr>
          <p:cNvPr id="4" name="Picture Placeholder 25" descr="A close up of a coral&#10;&#10;Description automatically generated">
            <a:extLst>
              <a:ext uri="{FF2B5EF4-FFF2-40B4-BE49-F238E27FC236}">
                <a16:creationId xmlns:a16="http://schemas.microsoft.com/office/drawing/2014/main" id="{4B0ACBD7-EFB6-4100-A022-0B9A0A88CBEA}"/>
              </a:ext>
            </a:extLst>
          </p:cNvPr>
          <p:cNvPicPr>
            <a:picLocks noChangeAspect="1"/>
          </p:cNvPicPr>
          <p:nvPr userDrawn="1"/>
        </p:nvPicPr>
        <p:blipFill rotWithShape="1">
          <a:blip r:embed="rId2">
            <a:duotone>
              <a:prstClr val="black"/>
              <a:schemeClr val="tx2">
                <a:tint val="45000"/>
                <a:satMod val="400000"/>
              </a:schemeClr>
            </a:duotone>
            <a:alphaModFix amt="5000"/>
          </a:blip>
          <a:srcRect t="30332" b="13926"/>
          <a:stretch/>
        </p:blipFill>
        <p:spPr>
          <a:xfrm>
            <a:off x="-151534" y="0"/>
            <a:ext cx="12302836" cy="6858000"/>
          </a:xfrm>
          <a:prstGeom prst="rect">
            <a:avLst/>
          </a:prstGeom>
        </p:spPr>
      </p:pic>
      <p:sp>
        <p:nvSpPr>
          <p:cNvPr id="2" name="Graphic 11">
            <a:extLst>
              <a:ext uri="{FF2B5EF4-FFF2-40B4-BE49-F238E27FC236}">
                <a16:creationId xmlns:a16="http://schemas.microsoft.com/office/drawing/2014/main" id="{25082345-B677-4FCD-8A8F-A78A42503CCC}"/>
              </a:ext>
            </a:extLst>
          </p:cNvPr>
          <p:cNvSpPr/>
          <p:nvPr/>
        </p:nvSpPr>
        <p:spPr>
          <a:xfrm rot="20388820" flipH="1">
            <a:off x="1491896" y="5646588"/>
            <a:ext cx="1366188" cy="699316"/>
          </a:xfrm>
          <a:custGeom>
            <a:avLst/>
            <a:gdLst>
              <a:gd name="connsiteX0" fmla="*/ 1366184 w 1366188"/>
              <a:gd name="connsiteY0" fmla="*/ 71418 h 699316"/>
              <a:gd name="connsiteX1" fmla="*/ 1345311 w 1366188"/>
              <a:gd name="connsiteY1" fmla="*/ 92290 h 699316"/>
              <a:gd name="connsiteX2" fmla="*/ 1349937 w 1366188"/>
              <a:gd name="connsiteY2" fmla="*/ 103798 h 699316"/>
              <a:gd name="connsiteX3" fmla="*/ 1347680 w 1366188"/>
              <a:gd name="connsiteY3" fmla="*/ 107634 h 699316"/>
              <a:gd name="connsiteX4" fmla="*/ 1248057 w 1366188"/>
              <a:gd name="connsiteY4" fmla="*/ 172169 h 699316"/>
              <a:gd name="connsiteX5" fmla="*/ 1175172 w 1366188"/>
              <a:gd name="connsiteY5" fmla="*/ 204550 h 699316"/>
              <a:gd name="connsiteX6" fmla="*/ 1091683 w 1366188"/>
              <a:gd name="connsiteY6" fmla="*/ 239525 h 699316"/>
              <a:gd name="connsiteX7" fmla="*/ 1059077 w 1366188"/>
              <a:gd name="connsiteY7" fmla="*/ 252500 h 699316"/>
              <a:gd name="connsiteX8" fmla="*/ 1120904 w 1366188"/>
              <a:gd name="connsiteY8" fmla="*/ 257690 h 699316"/>
              <a:gd name="connsiteX9" fmla="*/ 1180250 w 1366188"/>
              <a:gd name="connsiteY9" fmla="*/ 245956 h 699316"/>
              <a:gd name="connsiteX10" fmla="*/ 1181942 w 1366188"/>
              <a:gd name="connsiteY10" fmla="*/ 250582 h 699316"/>
              <a:gd name="connsiteX11" fmla="*/ 1168967 w 1366188"/>
              <a:gd name="connsiteY11" fmla="*/ 263783 h 699316"/>
              <a:gd name="connsiteX12" fmla="*/ 1222220 w 1366188"/>
              <a:gd name="connsiteY12" fmla="*/ 292666 h 699316"/>
              <a:gd name="connsiteX13" fmla="*/ 1220979 w 1366188"/>
              <a:gd name="connsiteY13" fmla="*/ 297066 h 699316"/>
              <a:gd name="connsiteX14" fmla="*/ 1208117 w 1366188"/>
              <a:gd name="connsiteY14" fmla="*/ 296050 h 699316"/>
              <a:gd name="connsiteX15" fmla="*/ 1142792 w 1366188"/>
              <a:gd name="connsiteY15" fmla="*/ 281834 h 699316"/>
              <a:gd name="connsiteX16" fmla="*/ 1043845 w 1366188"/>
              <a:gd name="connsiteY16" fmla="*/ 281834 h 699316"/>
              <a:gd name="connsiteX17" fmla="*/ 1041702 w 1366188"/>
              <a:gd name="connsiteY17" fmla="*/ 282173 h 699316"/>
              <a:gd name="connsiteX18" fmla="*/ 911051 w 1366188"/>
              <a:gd name="connsiteY18" fmla="*/ 332267 h 699316"/>
              <a:gd name="connsiteX19" fmla="*/ 890856 w 1366188"/>
              <a:gd name="connsiteY19" fmla="*/ 354042 h 699316"/>
              <a:gd name="connsiteX20" fmla="*/ 868630 w 1366188"/>
              <a:gd name="connsiteY20" fmla="*/ 391161 h 699316"/>
              <a:gd name="connsiteX21" fmla="*/ 815489 w 1366188"/>
              <a:gd name="connsiteY21" fmla="*/ 436178 h 699316"/>
              <a:gd name="connsiteX22" fmla="*/ 721056 w 1366188"/>
              <a:gd name="connsiteY22" fmla="*/ 489995 h 699316"/>
              <a:gd name="connsiteX23" fmla="*/ 762011 w 1366188"/>
              <a:gd name="connsiteY23" fmla="*/ 494056 h 699316"/>
              <a:gd name="connsiteX24" fmla="*/ 877881 w 1366188"/>
              <a:gd name="connsiteY24" fmla="*/ 452199 h 699316"/>
              <a:gd name="connsiteX25" fmla="*/ 964981 w 1366188"/>
              <a:gd name="connsiteY25" fmla="*/ 446219 h 699316"/>
              <a:gd name="connsiteX26" fmla="*/ 976264 w 1366188"/>
              <a:gd name="connsiteY26" fmla="*/ 456035 h 699316"/>
              <a:gd name="connsiteX27" fmla="*/ 962725 w 1366188"/>
              <a:gd name="connsiteY27" fmla="*/ 458404 h 699316"/>
              <a:gd name="connsiteX28" fmla="*/ 906313 w 1366188"/>
              <a:gd name="connsiteY28" fmla="*/ 468784 h 699316"/>
              <a:gd name="connsiteX29" fmla="*/ 778257 w 1366188"/>
              <a:gd name="connsiteY29" fmla="*/ 520344 h 699316"/>
              <a:gd name="connsiteX30" fmla="*/ 748698 w 1366188"/>
              <a:gd name="connsiteY30" fmla="*/ 524293 h 699316"/>
              <a:gd name="connsiteX31" fmla="*/ 655731 w 1366188"/>
              <a:gd name="connsiteY31" fmla="*/ 547309 h 699316"/>
              <a:gd name="connsiteX32" fmla="*/ 568518 w 1366188"/>
              <a:gd name="connsiteY32" fmla="*/ 595147 h 699316"/>
              <a:gd name="connsiteX33" fmla="*/ 518311 w 1366188"/>
              <a:gd name="connsiteY33" fmla="*/ 600224 h 699316"/>
              <a:gd name="connsiteX34" fmla="*/ 467089 w 1366188"/>
              <a:gd name="connsiteY34" fmla="*/ 593454 h 699316"/>
              <a:gd name="connsiteX35" fmla="*/ 452534 w 1366188"/>
              <a:gd name="connsiteY35" fmla="*/ 591536 h 699316"/>
              <a:gd name="connsiteX36" fmla="*/ 407179 w 1366188"/>
              <a:gd name="connsiteY36" fmla="*/ 596501 h 699316"/>
              <a:gd name="connsiteX37" fmla="*/ 256785 w 1366188"/>
              <a:gd name="connsiteY37" fmla="*/ 677170 h 699316"/>
              <a:gd name="connsiteX38" fmla="*/ 205111 w 1366188"/>
              <a:gd name="connsiteY38" fmla="*/ 691499 h 699316"/>
              <a:gd name="connsiteX39" fmla="*/ 118688 w 1366188"/>
              <a:gd name="connsiteY39" fmla="*/ 695447 h 699316"/>
              <a:gd name="connsiteX40" fmla="*/ 84615 w 1366188"/>
              <a:gd name="connsiteY40" fmla="*/ 698945 h 699316"/>
              <a:gd name="connsiteX41" fmla="*/ 61712 w 1366188"/>
              <a:gd name="connsiteY41" fmla="*/ 697140 h 699316"/>
              <a:gd name="connsiteX42" fmla="*/ 23803 w 1366188"/>
              <a:gd name="connsiteY42" fmla="*/ 676719 h 699316"/>
              <a:gd name="connsiteX43" fmla="*/ 336 w 1366188"/>
              <a:gd name="connsiteY43" fmla="*/ 637005 h 699316"/>
              <a:gd name="connsiteX44" fmla="*/ 13423 w 1366188"/>
              <a:gd name="connsiteY44" fmla="*/ 619630 h 699316"/>
              <a:gd name="connsiteX45" fmla="*/ 155469 w 1366188"/>
              <a:gd name="connsiteY45" fmla="*/ 624932 h 699316"/>
              <a:gd name="connsiteX46" fmla="*/ 304622 w 1366188"/>
              <a:gd name="connsiteY46" fmla="*/ 591085 h 699316"/>
              <a:gd name="connsiteX47" fmla="*/ 384276 w 1366188"/>
              <a:gd name="connsiteY47" fmla="*/ 538848 h 699316"/>
              <a:gd name="connsiteX48" fmla="*/ 404246 w 1366188"/>
              <a:gd name="connsiteY48" fmla="*/ 517185 h 699316"/>
              <a:gd name="connsiteX49" fmla="*/ 421959 w 1366188"/>
              <a:gd name="connsiteY49" fmla="*/ 499585 h 699316"/>
              <a:gd name="connsiteX50" fmla="*/ 465284 w 1366188"/>
              <a:gd name="connsiteY50" fmla="*/ 480066 h 699316"/>
              <a:gd name="connsiteX51" fmla="*/ 483674 w 1366188"/>
              <a:gd name="connsiteY51" fmla="*/ 474087 h 699316"/>
              <a:gd name="connsiteX52" fmla="*/ 536250 w 1366188"/>
              <a:gd name="connsiteY52" fmla="*/ 424218 h 699316"/>
              <a:gd name="connsiteX53" fmla="*/ 552497 w 1366188"/>
              <a:gd name="connsiteY53" fmla="*/ 396689 h 699316"/>
              <a:gd name="connsiteX54" fmla="*/ 566261 w 1366188"/>
              <a:gd name="connsiteY54" fmla="*/ 375478 h 699316"/>
              <a:gd name="connsiteX55" fmla="*/ 573707 w 1366188"/>
              <a:gd name="connsiteY55" fmla="*/ 384956 h 699316"/>
              <a:gd name="connsiteX56" fmla="*/ 561522 w 1366188"/>
              <a:gd name="connsiteY56" fmla="*/ 402782 h 699316"/>
              <a:gd name="connsiteX57" fmla="*/ 560507 w 1366188"/>
              <a:gd name="connsiteY57" fmla="*/ 434260 h 699316"/>
              <a:gd name="connsiteX58" fmla="*/ 576979 w 1366188"/>
              <a:gd name="connsiteY58" fmla="*/ 421398 h 699316"/>
              <a:gd name="connsiteX59" fmla="*/ 595257 w 1366188"/>
              <a:gd name="connsiteY59" fmla="*/ 411582 h 699316"/>
              <a:gd name="connsiteX60" fmla="*/ 588713 w 1366188"/>
              <a:gd name="connsiteY60" fmla="*/ 428619 h 699316"/>
              <a:gd name="connsiteX61" fmla="*/ 479612 w 1366188"/>
              <a:gd name="connsiteY61" fmla="*/ 516396 h 699316"/>
              <a:gd name="connsiteX62" fmla="*/ 477130 w 1366188"/>
              <a:gd name="connsiteY62" fmla="*/ 521811 h 699316"/>
              <a:gd name="connsiteX63" fmla="*/ 635084 w 1366188"/>
              <a:gd name="connsiteY63" fmla="*/ 496651 h 699316"/>
              <a:gd name="connsiteX64" fmla="*/ 661597 w 1366188"/>
              <a:gd name="connsiteY64" fmla="*/ 468784 h 699316"/>
              <a:gd name="connsiteX65" fmla="*/ 671187 w 1366188"/>
              <a:gd name="connsiteY65" fmla="*/ 463932 h 699316"/>
              <a:gd name="connsiteX66" fmla="*/ 799243 w 1366188"/>
              <a:gd name="connsiteY66" fmla="*/ 396351 h 699316"/>
              <a:gd name="connsiteX67" fmla="*/ 846967 w 1366188"/>
              <a:gd name="connsiteY67" fmla="*/ 348965 h 699316"/>
              <a:gd name="connsiteX68" fmla="*/ 857009 w 1366188"/>
              <a:gd name="connsiteY68" fmla="*/ 332380 h 699316"/>
              <a:gd name="connsiteX69" fmla="*/ 952796 w 1366188"/>
              <a:gd name="connsiteY69" fmla="*/ 257577 h 699316"/>
              <a:gd name="connsiteX70" fmla="*/ 1059415 w 1366188"/>
              <a:gd name="connsiteY70" fmla="*/ 224069 h 699316"/>
              <a:gd name="connsiteX71" fmla="*/ 1113796 w 1366188"/>
              <a:gd name="connsiteY71" fmla="*/ 194509 h 699316"/>
              <a:gd name="connsiteX72" fmla="*/ 1183860 w 1366188"/>
              <a:gd name="connsiteY72" fmla="*/ 123881 h 699316"/>
              <a:gd name="connsiteX73" fmla="*/ 1195594 w 1366188"/>
              <a:gd name="connsiteY73" fmla="*/ 108537 h 699316"/>
              <a:gd name="connsiteX74" fmla="*/ 1222333 w 1366188"/>
              <a:gd name="connsiteY74" fmla="*/ 33396 h 699316"/>
              <a:gd name="connsiteX75" fmla="*/ 1220528 w 1366188"/>
              <a:gd name="connsiteY75" fmla="*/ 16924 h 699316"/>
              <a:gd name="connsiteX76" fmla="*/ 1221656 w 1366188"/>
              <a:gd name="connsiteY76" fmla="*/ 0 h 699316"/>
              <a:gd name="connsiteX77" fmla="*/ 1238692 w 1366188"/>
              <a:gd name="connsiteY77" fmla="*/ 26401 h 699316"/>
              <a:gd name="connsiteX78" fmla="*/ 1278294 w 1366188"/>
              <a:gd name="connsiteY78" fmla="*/ 8462 h 699316"/>
              <a:gd name="connsiteX79" fmla="*/ 1274570 w 1366188"/>
              <a:gd name="connsiteY79" fmla="*/ 13765 h 699316"/>
              <a:gd name="connsiteX80" fmla="*/ 1224364 w 1366188"/>
              <a:gd name="connsiteY80" fmla="*/ 86875 h 699316"/>
              <a:gd name="connsiteX81" fmla="*/ 1214210 w 1366188"/>
              <a:gd name="connsiteY81" fmla="*/ 108198 h 699316"/>
              <a:gd name="connsiteX82" fmla="*/ 1176188 w 1366188"/>
              <a:gd name="connsiteY82" fmla="*/ 168785 h 699316"/>
              <a:gd name="connsiteX83" fmla="*/ 1201348 w 1366188"/>
              <a:gd name="connsiteY83" fmla="*/ 170139 h 699316"/>
              <a:gd name="connsiteX84" fmla="*/ 1271637 w 1366188"/>
              <a:gd name="connsiteY84" fmla="*/ 142271 h 699316"/>
              <a:gd name="connsiteX85" fmla="*/ 1289125 w 1366188"/>
              <a:gd name="connsiteY85" fmla="*/ 126927 h 699316"/>
              <a:gd name="connsiteX86" fmla="*/ 1331772 w 1366188"/>
              <a:gd name="connsiteY86" fmla="*/ 84054 h 699316"/>
              <a:gd name="connsiteX87" fmla="*/ 1366184 w 1366188"/>
              <a:gd name="connsiteY87" fmla="*/ 71418 h 69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366188" h="699316">
                <a:moveTo>
                  <a:pt x="1366184" y="71418"/>
                </a:moveTo>
                <a:cubicBezTo>
                  <a:pt x="1366522" y="85408"/>
                  <a:pt x="1349598" y="81008"/>
                  <a:pt x="1345311" y="92290"/>
                </a:cubicBezTo>
                <a:cubicBezTo>
                  <a:pt x="1346439" y="95223"/>
                  <a:pt x="1348245" y="99624"/>
                  <a:pt x="1349937" y="103798"/>
                </a:cubicBezTo>
                <a:cubicBezTo>
                  <a:pt x="1349034" y="105378"/>
                  <a:pt x="1348696" y="106957"/>
                  <a:pt x="1347680" y="107634"/>
                </a:cubicBezTo>
                <a:cubicBezTo>
                  <a:pt x="1314623" y="129409"/>
                  <a:pt x="1282242" y="152425"/>
                  <a:pt x="1248057" y="172169"/>
                </a:cubicBezTo>
                <a:cubicBezTo>
                  <a:pt x="1225154" y="185370"/>
                  <a:pt x="1199655" y="194170"/>
                  <a:pt x="1175172" y="204550"/>
                </a:cubicBezTo>
                <a:cubicBezTo>
                  <a:pt x="1147418" y="216397"/>
                  <a:pt x="1119550" y="227905"/>
                  <a:pt x="1091683" y="239525"/>
                </a:cubicBezTo>
                <a:cubicBezTo>
                  <a:pt x="1081190" y="243926"/>
                  <a:pt x="1070585" y="247874"/>
                  <a:pt x="1059077" y="252500"/>
                </a:cubicBezTo>
                <a:cubicBezTo>
                  <a:pt x="1080513" y="254080"/>
                  <a:pt x="1101160" y="253403"/>
                  <a:pt x="1120904" y="257690"/>
                </a:cubicBezTo>
                <a:cubicBezTo>
                  <a:pt x="1142679" y="262429"/>
                  <a:pt x="1159941" y="245731"/>
                  <a:pt x="1180250" y="245956"/>
                </a:cubicBezTo>
                <a:cubicBezTo>
                  <a:pt x="1180814" y="247536"/>
                  <a:pt x="1181378" y="249003"/>
                  <a:pt x="1181942" y="250582"/>
                </a:cubicBezTo>
                <a:cubicBezTo>
                  <a:pt x="1177880" y="254757"/>
                  <a:pt x="1173819" y="258818"/>
                  <a:pt x="1168967" y="263783"/>
                </a:cubicBezTo>
                <a:cubicBezTo>
                  <a:pt x="1186906" y="273598"/>
                  <a:pt x="1204507" y="283076"/>
                  <a:pt x="1222220" y="292666"/>
                </a:cubicBezTo>
                <a:cubicBezTo>
                  <a:pt x="1221769" y="294132"/>
                  <a:pt x="1221430" y="295599"/>
                  <a:pt x="1220979" y="297066"/>
                </a:cubicBezTo>
                <a:cubicBezTo>
                  <a:pt x="1216692" y="296727"/>
                  <a:pt x="1212292" y="296953"/>
                  <a:pt x="1208117" y="296050"/>
                </a:cubicBezTo>
                <a:cubicBezTo>
                  <a:pt x="1186342" y="291312"/>
                  <a:pt x="1164793" y="283414"/>
                  <a:pt x="1142792" y="281834"/>
                </a:cubicBezTo>
                <a:cubicBezTo>
                  <a:pt x="1109960" y="279578"/>
                  <a:pt x="1076903" y="281609"/>
                  <a:pt x="1043845" y="281834"/>
                </a:cubicBezTo>
                <a:cubicBezTo>
                  <a:pt x="1043168" y="281834"/>
                  <a:pt x="1042379" y="282173"/>
                  <a:pt x="1041702" y="282173"/>
                </a:cubicBezTo>
                <a:cubicBezTo>
                  <a:pt x="990028" y="277434"/>
                  <a:pt x="952119" y="309589"/>
                  <a:pt x="911051" y="332267"/>
                </a:cubicBezTo>
                <a:cubicBezTo>
                  <a:pt x="902815" y="336780"/>
                  <a:pt x="896497" y="345918"/>
                  <a:pt x="890856" y="354042"/>
                </a:cubicBezTo>
                <a:cubicBezTo>
                  <a:pt x="882733" y="365888"/>
                  <a:pt x="876076" y="378750"/>
                  <a:pt x="868630" y="391161"/>
                </a:cubicBezTo>
                <a:cubicBezTo>
                  <a:pt x="855880" y="412033"/>
                  <a:pt x="838618" y="425798"/>
                  <a:pt x="815489" y="436178"/>
                </a:cubicBezTo>
                <a:cubicBezTo>
                  <a:pt x="783786" y="450281"/>
                  <a:pt x="754790" y="470363"/>
                  <a:pt x="721056" y="489995"/>
                </a:cubicBezTo>
                <a:cubicBezTo>
                  <a:pt x="737415" y="496877"/>
                  <a:pt x="749939" y="498344"/>
                  <a:pt x="762011" y="494056"/>
                </a:cubicBezTo>
                <a:cubicBezTo>
                  <a:pt x="800822" y="480518"/>
                  <a:pt x="839295" y="466302"/>
                  <a:pt x="877881" y="452199"/>
                </a:cubicBezTo>
                <a:cubicBezTo>
                  <a:pt x="906426" y="441706"/>
                  <a:pt x="935421" y="438547"/>
                  <a:pt x="964981" y="446219"/>
                </a:cubicBezTo>
                <a:cubicBezTo>
                  <a:pt x="969156" y="447347"/>
                  <a:pt x="972879" y="450168"/>
                  <a:pt x="976264" y="456035"/>
                </a:cubicBezTo>
                <a:cubicBezTo>
                  <a:pt x="971751" y="456937"/>
                  <a:pt x="966899" y="459307"/>
                  <a:pt x="962725" y="458404"/>
                </a:cubicBezTo>
                <a:cubicBezTo>
                  <a:pt x="942304" y="454004"/>
                  <a:pt x="924365" y="461563"/>
                  <a:pt x="906313" y="468784"/>
                </a:cubicBezTo>
                <a:cubicBezTo>
                  <a:pt x="863552" y="485933"/>
                  <a:pt x="821131" y="503759"/>
                  <a:pt x="778257" y="520344"/>
                </a:cubicBezTo>
                <a:cubicBezTo>
                  <a:pt x="769231" y="523842"/>
                  <a:pt x="758513" y="525083"/>
                  <a:pt x="748698" y="524293"/>
                </a:cubicBezTo>
                <a:cubicBezTo>
                  <a:pt x="714963" y="521811"/>
                  <a:pt x="684726" y="531514"/>
                  <a:pt x="655731" y="547309"/>
                </a:cubicBezTo>
                <a:cubicBezTo>
                  <a:pt x="626622" y="563218"/>
                  <a:pt x="597288" y="578674"/>
                  <a:pt x="568518" y="595147"/>
                </a:cubicBezTo>
                <a:cubicBezTo>
                  <a:pt x="552158" y="604624"/>
                  <a:pt x="535799" y="603496"/>
                  <a:pt x="518311" y="600224"/>
                </a:cubicBezTo>
                <a:cubicBezTo>
                  <a:pt x="501387" y="597065"/>
                  <a:pt x="484238" y="595598"/>
                  <a:pt x="467089" y="593454"/>
                </a:cubicBezTo>
                <a:cubicBezTo>
                  <a:pt x="462237" y="592890"/>
                  <a:pt x="456709" y="593567"/>
                  <a:pt x="452534" y="591536"/>
                </a:cubicBezTo>
                <a:cubicBezTo>
                  <a:pt x="436175" y="583977"/>
                  <a:pt x="421621" y="588716"/>
                  <a:pt x="407179" y="596501"/>
                </a:cubicBezTo>
                <a:cubicBezTo>
                  <a:pt x="357085" y="623466"/>
                  <a:pt x="307443" y="651446"/>
                  <a:pt x="256785" y="677170"/>
                </a:cubicBezTo>
                <a:cubicBezTo>
                  <a:pt x="241102" y="685068"/>
                  <a:pt x="222712" y="689581"/>
                  <a:pt x="205111" y="691499"/>
                </a:cubicBezTo>
                <a:cubicBezTo>
                  <a:pt x="176454" y="694545"/>
                  <a:pt x="147458" y="693981"/>
                  <a:pt x="118688" y="695447"/>
                </a:cubicBezTo>
                <a:cubicBezTo>
                  <a:pt x="107293" y="696011"/>
                  <a:pt x="96010" y="698381"/>
                  <a:pt x="84615" y="698945"/>
                </a:cubicBezTo>
                <a:cubicBezTo>
                  <a:pt x="76943" y="699396"/>
                  <a:pt x="68481" y="699960"/>
                  <a:pt x="61712" y="697140"/>
                </a:cubicBezTo>
                <a:cubicBezTo>
                  <a:pt x="48511" y="691611"/>
                  <a:pt x="35762" y="684503"/>
                  <a:pt x="23803" y="676719"/>
                </a:cubicBezTo>
                <a:cubicBezTo>
                  <a:pt x="9700" y="667580"/>
                  <a:pt x="2366" y="653590"/>
                  <a:pt x="336" y="637005"/>
                </a:cubicBezTo>
                <a:cubicBezTo>
                  <a:pt x="-1131" y="625045"/>
                  <a:pt x="2028" y="621209"/>
                  <a:pt x="13423" y="619630"/>
                </a:cubicBezTo>
                <a:cubicBezTo>
                  <a:pt x="61035" y="612747"/>
                  <a:pt x="109098" y="615117"/>
                  <a:pt x="155469" y="624932"/>
                </a:cubicBezTo>
                <a:cubicBezTo>
                  <a:pt x="211881" y="636892"/>
                  <a:pt x="259154" y="620871"/>
                  <a:pt x="304622" y="591085"/>
                </a:cubicBezTo>
                <a:cubicBezTo>
                  <a:pt x="331136" y="573710"/>
                  <a:pt x="357311" y="555546"/>
                  <a:pt x="384276" y="538848"/>
                </a:cubicBezTo>
                <a:cubicBezTo>
                  <a:pt x="393415" y="533206"/>
                  <a:pt x="400635" y="526775"/>
                  <a:pt x="404246" y="517185"/>
                </a:cubicBezTo>
                <a:cubicBezTo>
                  <a:pt x="407630" y="508159"/>
                  <a:pt x="413497" y="503195"/>
                  <a:pt x="421959" y="499585"/>
                </a:cubicBezTo>
                <a:cubicBezTo>
                  <a:pt x="436513" y="493267"/>
                  <a:pt x="450729" y="486384"/>
                  <a:pt x="465284" y="480066"/>
                </a:cubicBezTo>
                <a:cubicBezTo>
                  <a:pt x="471150" y="477471"/>
                  <a:pt x="477356" y="475215"/>
                  <a:pt x="483674" y="474087"/>
                </a:cubicBezTo>
                <a:cubicBezTo>
                  <a:pt x="508495" y="469461"/>
                  <a:pt x="528578" y="449378"/>
                  <a:pt x="536250" y="424218"/>
                </a:cubicBezTo>
                <a:cubicBezTo>
                  <a:pt x="539296" y="414290"/>
                  <a:pt x="546855" y="405715"/>
                  <a:pt x="552497" y="396689"/>
                </a:cubicBezTo>
                <a:cubicBezTo>
                  <a:pt x="557009" y="389356"/>
                  <a:pt x="561861" y="382248"/>
                  <a:pt x="566261" y="375478"/>
                </a:cubicBezTo>
                <a:cubicBezTo>
                  <a:pt x="573933" y="375591"/>
                  <a:pt x="576979" y="378750"/>
                  <a:pt x="573707" y="384956"/>
                </a:cubicBezTo>
                <a:cubicBezTo>
                  <a:pt x="570323" y="391274"/>
                  <a:pt x="565471" y="396802"/>
                  <a:pt x="561522" y="402782"/>
                </a:cubicBezTo>
                <a:cubicBezTo>
                  <a:pt x="555091" y="412485"/>
                  <a:pt x="553061" y="422526"/>
                  <a:pt x="560507" y="434260"/>
                </a:cubicBezTo>
                <a:cubicBezTo>
                  <a:pt x="566035" y="429860"/>
                  <a:pt x="571225" y="425121"/>
                  <a:pt x="576979" y="421398"/>
                </a:cubicBezTo>
                <a:cubicBezTo>
                  <a:pt x="582621" y="417675"/>
                  <a:pt x="588939" y="414967"/>
                  <a:pt x="595257" y="411582"/>
                </a:cubicBezTo>
                <a:cubicBezTo>
                  <a:pt x="600785" y="422413"/>
                  <a:pt x="593564" y="424670"/>
                  <a:pt x="588713" y="428619"/>
                </a:cubicBezTo>
                <a:cubicBezTo>
                  <a:pt x="552722" y="458404"/>
                  <a:pt x="512105" y="482436"/>
                  <a:pt x="479612" y="516396"/>
                </a:cubicBezTo>
                <a:cubicBezTo>
                  <a:pt x="478258" y="517750"/>
                  <a:pt x="477920" y="520119"/>
                  <a:pt x="477130" y="521811"/>
                </a:cubicBezTo>
                <a:cubicBezTo>
                  <a:pt x="535009" y="551145"/>
                  <a:pt x="585892" y="534673"/>
                  <a:pt x="635084" y="496651"/>
                </a:cubicBezTo>
                <a:cubicBezTo>
                  <a:pt x="634407" y="481307"/>
                  <a:pt x="644674" y="472281"/>
                  <a:pt x="661597" y="468784"/>
                </a:cubicBezTo>
                <a:cubicBezTo>
                  <a:pt x="664982" y="468107"/>
                  <a:pt x="668367" y="466076"/>
                  <a:pt x="671187" y="463932"/>
                </a:cubicBezTo>
                <a:cubicBezTo>
                  <a:pt x="710789" y="435501"/>
                  <a:pt x="756031" y="417900"/>
                  <a:pt x="799243" y="396351"/>
                </a:cubicBezTo>
                <a:cubicBezTo>
                  <a:pt x="820002" y="385971"/>
                  <a:pt x="839295" y="373335"/>
                  <a:pt x="846967" y="348965"/>
                </a:cubicBezTo>
                <a:cubicBezTo>
                  <a:pt x="848885" y="342985"/>
                  <a:pt x="852834" y="337344"/>
                  <a:pt x="857009" y="332380"/>
                </a:cubicBezTo>
                <a:cubicBezTo>
                  <a:pt x="883748" y="300902"/>
                  <a:pt x="914098" y="275291"/>
                  <a:pt x="952796" y="257577"/>
                </a:cubicBezTo>
                <a:cubicBezTo>
                  <a:pt x="987433" y="241782"/>
                  <a:pt x="1023198" y="232982"/>
                  <a:pt x="1059415" y="224069"/>
                </a:cubicBezTo>
                <a:cubicBezTo>
                  <a:pt x="1079949" y="219104"/>
                  <a:pt x="1098565" y="210304"/>
                  <a:pt x="1113796" y="194509"/>
                </a:cubicBezTo>
                <a:cubicBezTo>
                  <a:pt x="1136812" y="170590"/>
                  <a:pt x="1160618" y="147574"/>
                  <a:pt x="1183860" y="123881"/>
                </a:cubicBezTo>
                <a:cubicBezTo>
                  <a:pt x="1188373" y="119255"/>
                  <a:pt x="1193337" y="114291"/>
                  <a:pt x="1195594" y="108537"/>
                </a:cubicBezTo>
                <a:cubicBezTo>
                  <a:pt x="1205071" y="83715"/>
                  <a:pt x="1214097" y="58668"/>
                  <a:pt x="1222333" y="33396"/>
                </a:cubicBezTo>
                <a:cubicBezTo>
                  <a:pt x="1223912" y="28657"/>
                  <a:pt x="1220866" y="22452"/>
                  <a:pt x="1220528" y="16924"/>
                </a:cubicBezTo>
                <a:cubicBezTo>
                  <a:pt x="1220302" y="13200"/>
                  <a:pt x="1220979" y="9364"/>
                  <a:pt x="1221656" y="0"/>
                </a:cubicBezTo>
                <a:cubicBezTo>
                  <a:pt x="1228877" y="11057"/>
                  <a:pt x="1233164" y="17826"/>
                  <a:pt x="1238692" y="26401"/>
                </a:cubicBezTo>
                <a:cubicBezTo>
                  <a:pt x="1248283" y="13088"/>
                  <a:pt x="1259226" y="3046"/>
                  <a:pt x="1278294" y="8462"/>
                </a:cubicBezTo>
                <a:cubicBezTo>
                  <a:pt x="1277165" y="10154"/>
                  <a:pt x="1276376" y="12749"/>
                  <a:pt x="1274570" y="13765"/>
                </a:cubicBezTo>
                <a:cubicBezTo>
                  <a:pt x="1247493" y="31027"/>
                  <a:pt x="1233841" y="57427"/>
                  <a:pt x="1224364" y="86875"/>
                </a:cubicBezTo>
                <a:cubicBezTo>
                  <a:pt x="1221994" y="94321"/>
                  <a:pt x="1218271" y="101542"/>
                  <a:pt x="1214210" y="108198"/>
                </a:cubicBezTo>
                <a:cubicBezTo>
                  <a:pt x="1202025" y="128281"/>
                  <a:pt x="1189275" y="148025"/>
                  <a:pt x="1176188" y="168785"/>
                </a:cubicBezTo>
                <a:cubicBezTo>
                  <a:pt x="1185101" y="175667"/>
                  <a:pt x="1193788" y="172959"/>
                  <a:pt x="1201348" y="170139"/>
                </a:cubicBezTo>
                <a:cubicBezTo>
                  <a:pt x="1225041" y="161451"/>
                  <a:pt x="1248621" y="152425"/>
                  <a:pt x="1271637" y="142271"/>
                </a:cubicBezTo>
                <a:cubicBezTo>
                  <a:pt x="1278407" y="139338"/>
                  <a:pt x="1283596" y="132455"/>
                  <a:pt x="1289125" y="126927"/>
                </a:cubicBezTo>
                <a:cubicBezTo>
                  <a:pt x="1303341" y="112711"/>
                  <a:pt x="1316879" y="97593"/>
                  <a:pt x="1331772" y="84054"/>
                </a:cubicBezTo>
                <a:cubicBezTo>
                  <a:pt x="1343957" y="72884"/>
                  <a:pt x="1353435" y="70289"/>
                  <a:pt x="1366184" y="71418"/>
                </a:cubicBezTo>
                <a:close/>
              </a:path>
            </a:pathLst>
          </a:custGeom>
          <a:solidFill>
            <a:schemeClr val="accent3">
              <a:lumMod val="20000"/>
              <a:lumOff val="80000"/>
            </a:schemeClr>
          </a:solidFill>
          <a:ln w="11257" cap="flat">
            <a:noFill/>
            <a:prstDash val="solid"/>
            <a:miter/>
          </a:ln>
        </p:spPr>
        <p:txBody>
          <a:bodyPr rtlCol="0" anchor="ctr"/>
          <a:lstStyle/>
          <a:p>
            <a:endParaRPr lang="en-US" dirty="0"/>
          </a:p>
        </p:txBody>
      </p:sp>
      <p:sp>
        <p:nvSpPr>
          <p:cNvPr id="3" name="Graphic 6">
            <a:extLst>
              <a:ext uri="{FF2B5EF4-FFF2-40B4-BE49-F238E27FC236}">
                <a16:creationId xmlns:a16="http://schemas.microsoft.com/office/drawing/2014/main" id="{3CB33A04-E7AD-4AC4-88B3-60ED7E9B9566}"/>
              </a:ext>
            </a:extLst>
          </p:cNvPr>
          <p:cNvSpPr/>
          <p:nvPr/>
        </p:nvSpPr>
        <p:spPr>
          <a:xfrm rot="1479909">
            <a:off x="9335388" y="5646587"/>
            <a:ext cx="1366188" cy="699316"/>
          </a:xfrm>
          <a:custGeom>
            <a:avLst/>
            <a:gdLst>
              <a:gd name="connsiteX0" fmla="*/ 1366184 w 1366188"/>
              <a:gd name="connsiteY0" fmla="*/ 71418 h 699316"/>
              <a:gd name="connsiteX1" fmla="*/ 1345311 w 1366188"/>
              <a:gd name="connsiteY1" fmla="*/ 92290 h 699316"/>
              <a:gd name="connsiteX2" fmla="*/ 1349937 w 1366188"/>
              <a:gd name="connsiteY2" fmla="*/ 103798 h 699316"/>
              <a:gd name="connsiteX3" fmla="*/ 1347680 w 1366188"/>
              <a:gd name="connsiteY3" fmla="*/ 107634 h 699316"/>
              <a:gd name="connsiteX4" fmla="*/ 1248057 w 1366188"/>
              <a:gd name="connsiteY4" fmla="*/ 172169 h 699316"/>
              <a:gd name="connsiteX5" fmla="*/ 1175172 w 1366188"/>
              <a:gd name="connsiteY5" fmla="*/ 204550 h 699316"/>
              <a:gd name="connsiteX6" fmla="*/ 1091683 w 1366188"/>
              <a:gd name="connsiteY6" fmla="*/ 239525 h 699316"/>
              <a:gd name="connsiteX7" fmla="*/ 1059077 w 1366188"/>
              <a:gd name="connsiteY7" fmla="*/ 252500 h 699316"/>
              <a:gd name="connsiteX8" fmla="*/ 1120904 w 1366188"/>
              <a:gd name="connsiteY8" fmla="*/ 257690 h 699316"/>
              <a:gd name="connsiteX9" fmla="*/ 1180250 w 1366188"/>
              <a:gd name="connsiteY9" fmla="*/ 245956 h 699316"/>
              <a:gd name="connsiteX10" fmla="*/ 1181942 w 1366188"/>
              <a:gd name="connsiteY10" fmla="*/ 250582 h 699316"/>
              <a:gd name="connsiteX11" fmla="*/ 1168967 w 1366188"/>
              <a:gd name="connsiteY11" fmla="*/ 263783 h 699316"/>
              <a:gd name="connsiteX12" fmla="*/ 1222220 w 1366188"/>
              <a:gd name="connsiteY12" fmla="*/ 292666 h 699316"/>
              <a:gd name="connsiteX13" fmla="*/ 1220979 w 1366188"/>
              <a:gd name="connsiteY13" fmla="*/ 297066 h 699316"/>
              <a:gd name="connsiteX14" fmla="*/ 1208117 w 1366188"/>
              <a:gd name="connsiteY14" fmla="*/ 296050 h 699316"/>
              <a:gd name="connsiteX15" fmla="*/ 1142792 w 1366188"/>
              <a:gd name="connsiteY15" fmla="*/ 281834 h 699316"/>
              <a:gd name="connsiteX16" fmla="*/ 1043845 w 1366188"/>
              <a:gd name="connsiteY16" fmla="*/ 281834 h 699316"/>
              <a:gd name="connsiteX17" fmla="*/ 1041702 w 1366188"/>
              <a:gd name="connsiteY17" fmla="*/ 282173 h 699316"/>
              <a:gd name="connsiteX18" fmla="*/ 911051 w 1366188"/>
              <a:gd name="connsiteY18" fmla="*/ 332267 h 699316"/>
              <a:gd name="connsiteX19" fmla="*/ 890856 w 1366188"/>
              <a:gd name="connsiteY19" fmla="*/ 354042 h 699316"/>
              <a:gd name="connsiteX20" fmla="*/ 868630 w 1366188"/>
              <a:gd name="connsiteY20" fmla="*/ 391161 h 699316"/>
              <a:gd name="connsiteX21" fmla="*/ 815489 w 1366188"/>
              <a:gd name="connsiteY21" fmla="*/ 436178 h 699316"/>
              <a:gd name="connsiteX22" fmla="*/ 721056 w 1366188"/>
              <a:gd name="connsiteY22" fmla="*/ 489995 h 699316"/>
              <a:gd name="connsiteX23" fmla="*/ 762011 w 1366188"/>
              <a:gd name="connsiteY23" fmla="*/ 494056 h 699316"/>
              <a:gd name="connsiteX24" fmla="*/ 877881 w 1366188"/>
              <a:gd name="connsiteY24" fmla="*/ 452199 h 699316"/>
              <a:gd name="connsiteX25" fmla="*/ 964981 w 1366188"/>
              <a:gd name="connsiteY25" fmla="*/ 446219 h 699316"/>
              <a:gd name="connsiteX26" fmla="*/ 976264 w 1366188"/>
              <a:gd name="connsiteY26" fmla="*/ 456035 h 699316"/>
              <a:gd name="connsiteX27" fmla="*/ 962725 w 1366188"/>
              <a:gd name="connsiteY27" fmla="*/ 458404 h 699316"/>
              <a:gd name="connsiteX28" fmla="*/ 906313 w 1366188"/>
              <a:gd name="connsiteY28" fmla="*/ 468784 h 699316"/>
              <a:gd name="connsiteX29" fmla="*/ 778257 w 1366188"/>
              <a:gd name="connsiteY29" fmla="*/ 520344 h 699316"/>
              <a:gd name="connsiteX30" fmla="*/ 748698 w 1366188"/>
              <a:gd name="connsiteY30" fmla="*/ 524293 h 699316"/>
              <a:gd name="connsiteX31" fmla="*/ 655731 w 1366188"/>
              <a:gd name="connsiteY31" fmla="*/ 547309 h 699316"/>
              <a:gd name="connsiteX32" fmla="*/ 568518 w 1366188"/>
              <a:gd name="connsiteY32" fmla="*/ 595147 h 699316"/>
              <a:gd name="connsiteX33" fmla="*/ 518311 w 1366188"/>
              <a:gd name="connsiteY33" fmla="*/ 600224 h 699316"/>
              <a:gd name="connsiteX34" fmla="*/ 467089 w 1366188"/>
              <a:gd name="connsiteY34" fmla="*/ 593454 h 699316"/>
              <a:gd name="connsiteX35" fmla="*/ 452534 w 1366188"/>
              <a:gd name="connsiteY35" fmla="*/ 591536 h 699316"/>
              <a:gd name="connsiteX36" fmla="*/ 407179 w 1366188"/>
              <a:gd name="connsiteY36" fmla="*/ 596501 h 699316"/>
              <a:gd name="connsiteX37" fmla="*/ 256785 w 1366188"/>
              <a:gd name="connsiteY37" fmla="*/ 677170 h 699316"/>
              <a:gd name="connsiteX38" fmla="*/ 205111 w 1366188"/>
              <a:gd name="connsiteY38" fmla="*/ 691499 h 699316"/>
              <a:gd name="connsiteX39" fmla="*/ 118688 w 1366188"/>
              <a:gd name="connsiteY39" fmla="*/ 695447 h 699316"/>
              <a:gd name="connsiteX40" fmla="*/ 84615 w 1366188"/>
              <a:gd name="connsiteY40" fmla="*/ 698945 h 699316"/>
              <a:gd name="connsiteX41" fmla="*/ 61712 w 1366188"/>
              <a:gd name="connsiteY41" fmla="*/ 697140 h 699316"/>
              <a:gd name="connsiteX42" fmla="*/ 23803 w 1366188"/>
              <a:gd name="connsiteY42" fmla="*/ 676719 h 699316"/>
              <a:gd name="connsiteX43" fmla="*/ 336 w 1366188"/>
              <a:gd name="connsiteY43" fmla="*/ 637005 h 699316"/>
              <a:gd name="connsiteX44" fmla="*/ 13423 w 1366188"/>
              <a:gd name="connsiteY44" fmla="*/ 619630 h 699316"/>
              <a:gd name="connsiteX45" fmla="*/ 155469 w 1366188"/>
              <a:gd name="connsiteY45" fmla="*/ 624932 h 699316"/>
              <a:gd name="connsiteX46" fmla="*/ 304622 w 1366188"/>
              <a:gd name="connsiteY46" fmla="*/ 591085 h 699316"/>
              <a:gd name="connsiteX47" fmla="*/ 384276 w 1366188"/>
              <a:gd name="connsiteY47" fmla="*/ 538848 h 699316"/>
              <a:gd name="connsiteX48" fmla="*/ 404246 w 1366188"/>
              <a:gd name="connsiteY48" fmla="*/ 517185 h 699316"/>
              <a:gd name="connsiteX49" fmla="*/ 421959 w 1366188"/>
              <a:gd name="connsiteY49" fmla="*/ 499585 h 699316"/>
              <a:gd name="connsiteX50" fmla="*/ 465284 w 1366188"/>
              <a:gd name="connsiteY50" fmla="*/ 480066 h 699316"/>
              <a:gd name="connsiteX51" fmla="*/ 483674 w 1366188"/>
              <a:gd name="connsiteY51" fmla="*/ 474087 h 699316"/>
              <a:gd name="connsiteX52" fmla="*/ 536250 w 1366188"/>
              <a:gd name="connsiteY52" fmla="*/ 424218 h 699316"/>
              <a:gd name="connsiteX53" fmla="*/ 552497 w 1366188"/>
              <a:gd name="connsiteY53" fmla="*/ 396689 h 699316"/>
              <a:gd name="connsiteX54" fmla="*/ 566261 w 1366188"/>
              <a:gd name="connsiteY54" fmla="*/ 375478 h 699316"/>
              <a:gd name="connsiteX55" fmla="*/ 573707 w 1366188"/>
              <a:gd name="connsiteY55" fmla="*/ 384956 h 699316"/>
              <a:gd name="connsiteX56" fmla="*/ 561522 w 1366188"/>
              <a:gd name="connsiteY56" fmla="*/ 402782 h 699316"/>
              <a:gd name="connsiteX57" fmla="*/ 560507 w 1366188"/>
              <a:gd name="connsiteY57" fmla="*/ 434260 h 699316"/>
              <a:gd name="connsiteX58" fmla="*/ 576979 w 1366188"/>
              <a:gd name="connsiteY58" fmla="*/ 421398 h 699316"/>
              <a:gd name="connsiteX59" fmla="*/ 595257 w 1366188"/>
              <a:gd name="connsiteY59" fmla="*/ 411582 h 699316"/>
              <a:gd name="connsiteX60" fmla="*/ 588713 w 1366188"/>
              <a:gd name="connsiteY60" fmla="*/ 428619 h 699316"/>
              <a:gd name="connsiteX61" fmla="*/ 479612 w 1366188"/>
              <a:gd name="connsiteY61" fmla="*/ 516396 h 699316"/>
              <a:gd name="connsiteX62" fmla="*/ 477130 w 1366188"/>
              <a:gd name="connsiteY62" fmla="*/ 521811 h 699316"/>
              <a:gd name="connsiteX63" fmla="*/ 635084 w 1366188"/>
              <a:gd name="connsiteY63" fmla="*/ 496651 h 699316"/>
              <a:gd name="connsiteX64" fmla="*/ 661597 w 1366188"/>
              <a:gd name="connsiteY64" fmla="*/ 468784 h 699316"/>
              <a:gd name="connsiteX65" fmla="*/ 671187 w 1366188"/>
              <a:gd name="connsiteY65" fmla="*/ 463932 h 699316"/>
              <a:gd name="connsiteX66" fmla="*/ 799243 w 1366188"/>
              <a:gd name="connsiteY66" fmla="*/ 396351 h 699316"/>
              <a:gd name="connsiteX67" fmla="*/ 846967 w 1366188"/>
              <a:gd name="connsiteY67" fmla="*/ 348965 h 699316"/>
              <a:gd name="connsiteX68" fmla="*/ 857009 w 1366188"/>
              <a:gd name="connsiteY68" fmla="*/ 332380 h 699316"/>
              <a:gd name="connsiteX69" fmla="*/ 952796 w 1366188"/>
              <a:gd name="connsiteY69" fmla="*/ 257577 h 699316"/>
              <a:gd name="connsiteX70" fmla="*/ 1059415 w 1366188"/>
              <a:gd name="connsiteY70" fmla="*/ 224069 h 699316"/>
              <a:gd name="connsiteX71" fmla="*/ 1113796 w 1366188"/>
              <a:gd name="connsiteY71" fmla="*/ 194509 h 699316"/>
              <a:gd name="connsiteX72" fmla="*/ 1183860 w 1366188"/>
              <a:gd name="connsiteY72" fmla="*/ 123881 h 699316"/>
              <a:gd name="connsiteX73" fmla="*/ 1195594 w 1366188"/>
              <a:gd name="connsiteY73" fmla="*/ 108537 h 699316"/>
              <a:gd name="connsiteX74" fmla="*/ 1222333 w 1366188"/>
              <a:gd name="connsiteY74" fmla="*/ 33396 h 699316"/>
              <a:gd name="connsiteX75" fmla="*/ 1220528 w 1366188"/>
              <a:gd name="connsiteY75" fmla="*/ 16924 h 699316"/>
              <a:gd name="connsiteX76" fmla="*/ 1221656 w 1366188"/>
              <a:gd name="connsiteY76" fmla="*/ 0 h 699316"/>
              <a:gd name="connsiteX77" fmla="*/ 1238692 w 1366188"/>
              <a:gd name="connsiteY77" fmla="*/ 26401 h 699316"/>
              <a:gd name="connsiteX78" fmla="*/ 1278294 w 1366188"/>
              <a:gd name="connsiteY78" fmla="*/ 8462 h 699316"/>
              <a:gd name="connsiteX79" fmla="*/ 1274570 w 1366188"/>
              <a:gd name="connsiteY79" fmla="*/ 13765 h 699316"/>
              <a:gd name="connsiteX80" fmla="*/ 1224364 w 1366188"/>
              <a:gd name="connsiteY80" fmla="*/ 86875 h 699316"/>
              <a:gd name="connsiteX81" fmla="*/ 1214210 w 1366188"/>
              <a:gd name="connsiteY81" fmla="*/ 108198 h 699316"/>
              <a:gd name="connsiteX82" fmla="*/ 1176188 w 1366188"/>
              <a:gd name="connsiteY82" fmla="*/ 168785 h 699316"/>
              <a:gd name="connsiteX83" fmla="*/ 1201348 w 1366188"/>
              <a:gd name="connsiteY83" fmla="*/ 170139 h 699316"/>
              <a:gd name="connsiteX84" fmla="*/ 1271637 w 1366188"/>
              <a:gd name="connsiteY84" fmla="*/ 142271 h 699316"/>
              <a:gd name="connsiteX85" fmla="*/ 1289125 w 1366188"/>
              <a:gd name="connsiteY85" fmla="*/ 126927 h 699316"/>
              <a:gd name="connsiteX86" fmla="*/ 1331772 w 1366188"/>
              <a:gd name="connsiteY86" fmla="*/ 84054 h 699316"/>
              <a:gd name="connsiteX87" fmla="*/ 1366184 w 1366188"/>
              <a:gd name="connsiteY87" fmla="*/ 71418 h 69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366188" h="699316">
                <a:moveTo>
                  <a:pt x="1366184" y="71418"/>
                </a:moveTo>
                <a:cubicBezTo>
                  <a:pt x="1366522" y="85408"/>
                  <a:pt x="1349598" y="81008"/>
                  <a:pt x="1345311" y="92290"/>
                </a:cubicBezTo>
                <a:cubicBezTo>
                  <a:pt x="1346439" y="95223"/>
                  <a:pt x="1348245" y="99624"/>
                  <a:pt x="1349937" y="103798"/>
                </a:cubicBezTo>
                <a:cubicBezTo>
                  <a:pt x="1349034" y="105378"/>
                  <a:pt x="1348696" y="106957"/>
                  <a:pt x="1347680" y="107634"/>
                </a:cubicBezTo>
                <a:cubicBezTo>
                  <a:pt x="1314623" y="129409"/>
                  <a:pt x="1282242" y="152425"/>
                  <a:pt x="1248057" y="172169"/>
                </a:cubicBezTo>
                <a:cubicBezTo>
                  <a:pt x="1225154" y="185370"/>
                  <a:pt x="1199655" y="194170"/>
                  <a:pt x="1175172" y="204550"/>
                </a:cubicBezTo>
                <a:cubicBezTo>
                  <a:pt x="1147418" y="216397"/>
                  <a:pt x="1119550" y="227905"/>
                  <a:pt x="1091683" y="239525"/>
                </a:cubicBezTo>
                <a:cubicBezTo>
                  <a:pt x="1081190" y="243926"/>
                  <a:pt x="1070585" y="247874"/>
                  <a:pt x="1059077" y="252500"/>
                </a:cubicBezTo>
                <a:cubicBezTo>
                  <a:pt x="1080513" y="254080"/>
                  <a:pt x="1101160" y="253403"/>
                  <a:pt x="1120904" y="257690"/>
                </a:cubicBezTo>
                <a:cubicBezTo>
                  <a:pt x="1142679" y="262429"/>
                  <a:pt x="1159941" y="245731"/>
                  <a:pt x="1180250" y="245956"/>
                </a:cubicBezTo>
                <a:cubicBezTo>
                  <a:pt x="1180814" y="247536"/>
                  <a:pt x="1181378" y="249003"/>
                  <a:pt x="1181942" y="250582"/>
                </a:cubicBezTo>
                <a:cubicBezTo>
                  <a:pt x="1177880" y="254757"/>
                  <a:pt x="1173819" y="258818"/>
                  <a:pt x="1168967" y="263783"/>
                </a:cubicBezTo>
                <a:cubicBezTo>
                  <a:pt x="1186906" y="273598"/>
                  <a:pt x="1204507" y="283076"/>
                  <a:pt x="1222220" y="292666"/>
                </a:cubicBezTo>
                <a:cubicBezTo>
                  <a:pt x="1221769" y="294132"/>
                  <a:pt x="1221430" y="295599"/>
                  <a:pt x="1220979" y="297066"/>
                </a:cubicBezTo>
                <a:cubicBezTo>
                  <a:pt x="1216692" y="296727"/>
                  <a:pt x="1212292" y="296953"/>
                  <a:pt x="1208117" y="296050"/>
                </a:cubicBezTo>
                <a:cubicBezTo>
                  <a:pt x="1186342" y="291312"/>
                  <a:pt x="1164793" y="283414"/>
                  <a:pt x="1142792" y="281834"/>
                </a:cubicBezTo>
                <a:cubicBezTo>
                  <a:pt x="1109960" y="279578"/>
                  <a:pt x="1076903" y="281609"/>
                  <a:pt x="1043845" y="281834"/>
                </a:cubicBezTo>
                <a:cubicBezTo>
                  <a:pt x="1043168" y="281834"/>
                  <a:pt x="1042379" y="282173"/>
                  <a:pt x="1041702" y="282173"/>
                </a:cubicBezTo>
                <a:cubicBezTo>
                  <a:pt x="990028" y="277434"/>
                  <a:pt x="952119" y="309589"/>
                  <a:pt x="911051" y="332267"/>
                </a:cubicBezTo>
                <a:cubicBezTo>
                  <a:pt x="902815" y="336780"/>
                  <a:pt x="896497" y="345918"/>
                  <a:pt x="890856" y="354042"/>
                </a:cubicBezTo>
                <a:cubicBezTo>
                  <a:pt x="882733" y="365888"/>
                  <a:pt x="876076" y="378750"/>
                  <a:pt x="868630" y="391161"/>
                </a:cubicBezTo>
                <a:cubicBezTo>
                  <a:pt x="855880" y="412033"/>
                  <a:pt x="838618" y="425798"/>
                  <a:pt x="815489" y="436178"/>
                </a:cubicBezTo>
                <a:cubicBezTo>
                  <a:pt x="783786" y="450281"/>
                  <a:pt x="754790" y="470363"/>
                  <a:pt x="721056" y="489995"/>
                </a:cubicBezTo>
                <a:cubicBezTo>
                  <a:pt x="737415" y="496877"/>
                  <a:pt x="749939" y="498344"/>
                  <a:pt x="762011" y="494056"/>
                </a:cubicBezTo>
                <a:cubicBezTo>
                  <a:pt x="800822" y="480518"/>
                  <a:pt x="839295" y="466302"/>
                  <a:pt x="877881" y="452199"/>
                </a:cubicBezTo>
                <a:cubicBezTo>
                  <a:pt x="906426" y="441706"/>
                  <a:pt x="935421" y="438547"/>
                  <a:pt x="964981" y="446219"/>
                </a:cubicBezTo>
                <a:cubicBezTo>
                  <a:pt x="969156" y="447347"/>
                  <a:pt x="972879" y="450168"/>
                  <a:pt x="976264" y="456035"/>
                </a:cubicBezTo>
                <a:cubicBezTo>
                  <a:pt x="971751" y="456937"/>
                  <a:pt x="966899" y="459307"/>
                  <a:pt x="962725" y="458404"/>
                </a:cubicBezTo>
                <a:cubicBezTo>
                  <a:pt x="942304" y="454004"/>
                  <a:pt x="924365" y="461563"/>
                  <a:pt x="906313" y="468784"/>
                </a:cubicBezTo>
                <a:cubicBezTo>
                  <a:pt x="863552" y="485933"/>
                  <a:pt x="821131" y="503759"/>
                  <a:pt x="778257" y="520344"/>
                </a:cubicBezTo>
                <a:cubicBezTo>
                  <a:pt x="769231" y="523842"/>
                  <a:pt x="758513" y="525083"/>
                  <a:pt x="748698" y="524293"/>
                </a:cubicBezTo>
                <a:cubicBezTo>
                  <a:pt x="714963" y="521811"/>
                  <a:pt x="684726" y="531514"/>
                  <a:pt x="655731" y="547309"/>
                </a:cubicBezTo>
                <a:cubicBezTo>
                  <a:pt x="626622" y="563218"/>
                  <a:pt x="597288" y="578674"/>
                  <a:pt x="568518" y="595147"/>
                </a:cubicBezTo>
                <a:cubicBezTo>
                  <a:pt x="552158" y="604624"/>
                  <a:pt x="535799" y="603496"/>
                  <a:pt x="518311" y="600224"/>
                </a:cubicBezTo>
                <a:cubicBezTo>
                  <a:pt x="501387" y="597065"/>
                  <a:pt x="484238" y="595598"/>
                  <a:pt x="467089" y="593454"/>
                </a:cubicBezTo>
                <a:cubicBezTo>
                  <a:pt x="462237" y="592890"/>
                  <a:pt x="456709" y="593567"/>
                  <a:pt x="452534" y="591536"/>
                </a:cubicBezTo>
                <a:cubicBezTo>
                  <a:pt x="436175" y="583977"/>
                  <a:pt x="421621" y="588716"/>
                  <a:pt x="407179" y="596501"/>
                </a:cubicBezTo>
                <a:cubicBezTo>
                  <a:pt x="357085" y="623466"/>
                  <a:pt x="307443" y="651446"/>
                  <a:pt x="256785" y="677170"/>
                </a:cubicBezTo>
                <a:cubicBezTo>
                  <a:pt x="241102" y="685068"/>
                  <a:pt x="222712" y="689581"/>
                  <a:pt x="205111" y="691499"/>
                </a:cubicBezTo>
                <a:cubicBezTo>
                  <a:pt x="176454" y="694545"/>
                  <a:pt x="147458" y="693981"/>
                  <a:pt x="118688" y="695447"/>
                </a:cubicBezTo>
                <a:cubicBezTo>
                  <a:pt x="107293" y="696011"/>
                  <a:pt x="96010" y="698381"/>
                  <a:pt x="84615" y="698945"/>
                </a:cubicBezTo>
                <a:cubicBezTo>
                  <a:pt x="76943" y="699396"/>
                  <a:pt x="68481" y="699960"/>
                  <a:pt x="61712" y="697140"/>
                </a:cubicBezTo>
                <a:cubicBezTo>
                  <a:pt x="48511" y="691611"/>
                  <a:pt x="35762" y="684503"/>
                  <a:pt x="23803" y="676719"/>
                </a:cubicBezTo>
                <a:cubicBezTo>
                  <a:pt x="9700" y="667580"/>
                  <a:pt x="2366" y="653590"/>
                  <a:pt x="336" y="637005"/>
                </a:cubicBezTo>
                <a:cubicBezTo>
                  <a:pt x="-1131" y="625045"/>
                  <a:pt x="2028" y="621209"/>
                  <a:pt x="13423" y="619630"/>
                </a:cubicBezTo>
                <a:cubicBezTo>
                  <a:pt x="61035" y="612747"/>
                  <a:pt x="109098" y="615117"/>
                  <a:pt x="155469" y="624932"/>
                </a:cubicBezTo>
                <a:cubicBezTo>
                  <a:pt x="211881" y="636892"/>
                  <a:pt x="259154" y="620871"/>
                  <a:pt x="304622" y="591085"/>
                </a:cubicBezTo>
                <a:cubicBezTo>
                  <a:pt x="331136" y="573710"/>
                  <a:pt x="357311" y="555546"/>
                  <a:pt x="384276" y="538848"/>
                </a:cubicBezTo>
                <a:cubicBezTo>
                  <a:pt x="393415" y="533206"/>
                  <a:pt x="400635" y="526775"/>
                  <a:pt x="404246" y="517185"/>
                </a:cubicBezTo>
                <a:cubicBezTo>
                  <a:pt x="407630" y="508159"/>
                  <a:pt x="413497" y="503195"/>
                  <a:pt x="421959" y="499585"/>
                </a:cubicBezTo>
                <a:cubicBezTo>
                  <a:pt x="436513" y="493267"/>
                  <a:pt x="450729" y="486384"/>
                  <a:pt x="465284" y="480066"/>
                </a:cubicBezTo>
                <a:cubicBezTo>
                  <a:pt x="471150" y="477471"/>
                  <a:pt x="477356" y="475215"/>
                  <a:pt x="483674" y="474087"/>
                </a:cubicBezTo>
                <a:cubicBezTo>
                  <a:pt x="508495" y="469461"/>
                  <a:pt x="528578" y="449378"/>
                  <a:pt x="536250" y="424218"/>
                </a:cubicBezTo>
                <a:cubicBezTo>
                  <a:pt x="539296" y="414290"/>
                  <a:pt x="546855" y="405715"/>
                  <a:pt x="552497" y="396689"/>
                </a:cubicBezTo>
                <a:cubicBezTo>
                  <a:pt x="557009" y="389356"/>
                  <a:pt x="561861" y="382248"/>
                  <a:pt x="566261" y="375478"/>
                </a:cubicBezTo>
                <a:cubicBezTo>
                  <a:pt x="573933" y="375591"/>
                  <a:pt x="576979" y="378750"/>
                  <a:pt x="573707" y="384956"/>
                </a:cubicBezTo>
                <a:cubicBezTo>
                  <a:pt x="570323" y="391274"/>
                  <a:pt x="565471" y="396802"/>
                  <a:pt x="561522" y="402782"/>
                </a:cubicBezTo>
                <a:cubicBezTo>
                  <a:pt x="555091" y="412485"/>
                  <a:pt x="553061" y="422526"/>
                  <a:pt x="560507" y="434260"/>
                </a:cubicBezTo>
                <a:cubicBezTo>
                  <a:pt x="566035" y="429860"/>
                  <a:pt x="571225" y="425121"/>
                  <a:pt x="576979" y="421398"/>
                </a:cubicBezTo>
                <a:cubicBezTo>
                  <a:pt x="582621" y="417675"/>
                  <a:pt x="588939" y="414967"/>
                  <a:pt x="595257" y="411582"/>
                </a:cubicBezTo>
                <a:cubicBezTo>
                  <a:pt x="600785" y="422413"/>
                  <a:pt x="593564" y="424670"/>
                  <a:pt x="588713" y="428619"/>
                </a:cubicBezTo>
                <a:cubicBezTo>
                  <a:pt x="552722" y="458404"/>
                  <a:pt x="512105" y="482436"/>
                  <a:pt x="479612" y="516396"/>
                </a:cubicBezTo>
                <a:cubicBezTo>
                  <a:pt x="478258" y="517750"/>
                  <a:pt x="477920" y="520119"/>
                  <a:pt x="477130" y="521811"/>
                </a:cubicBezTo>
                <a:cubicBezTo>
                  <a:pt x="535009" y="551145"/>
                  <a:pt x="585892" y="534673"/>
                  <a:pt x="635084" y="496651"/>
                </a:cubicBezTo>
                <a:cubicBezTo>
                  <a:pt x="634407" y="481307"/>
                  <a:pt x="644674" y="472281"/>
                  <a:pt x="661597" y="468784"/>
                </a:cubicBezTo>
                <a:cubicBezTo>
                  <a:pt x="664982" y="468107"/>
                  <a:pt x="668367" y="466076"/>
                  <a:pt x="671187" y="463932"/>
                </a:cubicBezTo>
                <a:cubicBezTo>
                  <a:pt x="710789" y="435501"/>
                  <a:pt x="756031" y="417900"/>
                  <a:pt x="799243" y="396351"/>
                </a:cubicBezTo>
                <a:cubicBezTo>
                  <a:pt x="820002" y="385971"/>
                  <a:pt x="839295" y="373335"/>
                  <a:pt x="846967" y="348965"/>
                </a:cubicBezTo>
                <a:cubicBezTo>
                  <a:pt x="848885" y="342985"/>
                  <a:pt x="852834" y="337344"/>
                  <a:pt x="857009" y="332380"/>
                </a:cubicBezTo>
                <a:cubicBezTo>
                  <a:pt x="883748" y="300902"/>
                  <a:pt x="914098" y="275291"/>
                  <a:pt x="952796" y="257577"/>
                </a:cubicBezTo>
                <a:cubicBezTo>
                  <a:pt x="987433" y="241782"/>
                  <a:pt x="1023198" y="232982"/>
                  <a:pt x="1059415" y="224069"/>
                </a:cubicBezTo>
                <a:cubicBezTo>
                  <a:pt x="1079949" y="219104"/>
                  <a:pt x="1098565" y="210304"/>
                  <a:pt x="1113796" y="194509"/>
                </a:cubicBezTo>
                <a:cubicBezTo>
                  <a:pt x="1136812" y="170590"/>
                  <a:pt x="1160618" y="147574"/>
                  <a:pt x="1183860" y="123881"/>
                </a:cubicBezTo>
                <a:cubicBezTo>
                  <a:pt x="1188373" y="119255"/>
                  <a:pt x="1193337" y="114291"/>
                  <a:pt x="1195594" y="108537"/>
                </a:cubicBezTo>
                <a:cubicBezTo>
                  <a:pt x="1205071" y="83715"/>
                  <a:pt x="1214097" y="58668"/>
                  <a:pt x="1222333" y="33396"/>
                </a:cubicBezTo>
                <a:cubicBezTo>
                  <a:pt x="1223912" y="28657"/>
                  <a:pt x="1220866" y="22452"/>
                  <a:pt x="1220528" y="16924"/>
                </a:cubicBezTo>
                <a:cubicBezTo>
                  <a:pt x="1220302" y="13200"/>
                  <a:pt x="1220979" y="9364"/>
                  <a:pt x="1221656" y="0"/>
                </a:cubicBezTo>
                <a:cubicBezTo>
                  <a:pt x="1228877" y="11057"/>
                  <a:pt x="1233164" y="17826"/>
                  <a:pt x="1238692" y="26401"/>
                </a:cubicBezTo>
                <a:cubicBezTo>
                  <a:pt x="1248283" y="13088"/>
                  <a:pt x="1259226" y="3046"/>
                  <a:pt x="1278294" y="8462"/>
                </a:cubicBezTo>
                <a:cubicBezTo>
                  <a:pt x="1277165" y="10154"/>
                  <a:pt x="1276376" y="12749"/>
                  <a:pt x="1274570" y="13765"/>
                </a:cubicBezTo>
                <a:cubicBezTo>
                  <a:pt x="1247493" y="31027"/>
                  <a:pt x="1233841" y="57427"/>
                  <a:pt x="1224364" y="86875"/>
                </a:cubicBezTo>
                <a:cubicBezTo>
                  <a:pt x="1221994" y="94321"/>
                  <a:pt x="1218271" y="101542"/>
                  <a:pt x="1214210" y="108198"/>
                </a:cubicBezTo>
                <a:cubicBezTo>
                  <a:pt x="1202025" y="128281"/>
                  <a:pt x="1189275" y="148025"/>
                  <a:pt x="1176188" y="168785"/>
                </a:cubicBezTo>
                <a:cubicBezTo>
                  <a:pt x="1185101" y="175667"/>
                  <a:pt x="1193788" y="172959"/>
                  <a:pt x="1201348" y="170139"/>
                </a:cubicBezTo>
                <a:cubicBezTo>
                  <a:pt x="1225041" y="161451"/>
                  <a:pt x="1248621" y="152425"/>
                  <a:pt x="1271637" y="142271"/>
                </a:cubicBezTo>
                <a:cubicBezTo>
                  <a:pt x="1278407" y="139338"/>
                  <a:pt x="1283596" y="132455"/>
                  <a:pt x="1289125" y="126927"/>
                </a:cubicBezTo>
                <a:cubicBezTo>
                  <a:pt x="1303341" y="112711"/>
                  <a:pt x="1316879" y="97593"/>
                  <a:pt x="1331772" y="84054"/>
                </a:cubicBezTo>
                <a:cubicBezTo>
                  <a:pt x="1343957" y="72884"/>
                  <a:pt x="1353435" y="70289"/>
                  <a:pt x="1366184" y="71418"/>
                </a:cubicBezTo>
                <a:close/>
              </a:path>
            </a:pathLst>
          </a:custGeom>
          <a:solidFill>
            <a:schemeClr val="accent3">
              <a:lumMod val="20000"/>
              <a:lumOff val="80000"/>
            </a:schemeClr>
          </a:solidFill>
          <a:ln w="11257" cap="flat">
            <a:noFill/>
            <a:prstDash val="solid"/>
            <a:miter/>
          </a:ln>
        </p:spPr>
        <p:txBody>
          <a:bodyPr rtlCol="0" anchor="ctr"/>
          <a:lstStyle/>
          <a:p>
            <a:endParaRPr lang="en-US" dirty="0"/>
          </a:p>
        </p:txBody>
      </p:sp>
      <p:sp>
        <p:nvSpPr>
          <p:cNvPr id="23" name="Rectangle 22">
            <a:extLst>
              <a:ext uri="{FF2B5EF4-FFF2-40B4-BE49-F238E27FC236}">
                <a16:creationId xmlns:a16="http://schemas.microsoft.com/office/drawing/2014/main" id="{E976E5A3-E720-491F-80B9-92B94D665167}"/>
              </a:ext>
            </a:extLst>
          </p:cNvPr>
          <p:cNvSpPr/>
          <p:nvPr userDrawn="1"/>
        </p:nvSpPr>
        <p:spPr>
          <a:xfrm>
            <a:off x="524899" y="681630"/>
            <a:ext cx="3419582" cy="4586533"/>
          </a:xfrm>
          <a:prstGeom prst="rect">
            <a:avLst/>
          </a:prstGeom>
          <a:solidFill>
            <a:schemeClr val="bg1"/>
          </a:solidFill>
          <a:ln>
            <a:noFill/>
          </a:ln>
          <a:effectLst>
            <a:outerShdw blurRad="88900" dist="50800" dir="30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370D647A-A7D0-4786-B3B1-01ECB0E5CEA2}"/>
              </a:ext>
            </a:extLst>
          </p:cNvPr>
          <p:cNvSpPr/>
          <p:nvPr userDrawn="1"/>
        </p:nvSpPr>
        <p:spPr>
          <a:xfrm>
            <a:off x="1413196" y="333929"/>
            <a:ext cx="1642993" cy="490194"/>
          </a:xfrm>
          <a:prstGeom prst="rect">
            <a:avLst/>
          </a:prstGeom>
          <a:solidFill>
            <a:schemeClr val="accent3">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F96FA808-97EC-4F02-8C56-FE1435B9771D}"/>
              </a:ext>
            </a:extLst>
          </p:cNvPr>
          <p:cNvSpPr/>
          <p:nvPr userDrawn="1"/>
        </p:nvSpPr>
        <p:spPr>
          <a:xfrm>
            <a:off x="4386204" y="681630"/>
            <a:ext cx="3419582" cy="4586533"/>
          </a:xfrm>
          <a:prstGeom prst="rect">
            <a:avLst/>
          </a:prstGeom>
          <a:solidFill>
            <a:schemeClr val="bg1"/>
          </a:solidFill>
          <a:ln>
            <a:noFill/>
          </a:ln>
          <a:effectLst>
            <a:outerShdw blurRad="88900" dist="50800" dir="30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5E109696-1980-4D2D-B937-02F74014104E}"/>
              </a:ext>
            </a:extLst>
          </p:cNvPr>
          <p:cNvSpPr/>
          <p:nvPr userDrawn="1"/>
        </p:nvSpPr>
        <p:spPr>
          <a:xfrm>
            <a:off x="5274501" y="333929"/>
            <a:ext cx="1642993" cy="490194"/>
          </a:xfrm>
          <a:prstGeom prst="rect">
            <a:avLst/>
          </a:prstGeom>
          <a:solidFill>
            <a:schemeClr val="accent3">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0447A092-9105-4154-A058-8646A83D73E4}"/>
              </a:ext>
            </a:extLst>
          </p:cNvPr>
          <p:cNvSpPr/>
          <p:nvPr userDrawn="1"/>
        </p:nvSpPr>
        <p:spPr>
          <a:xfrm>
            <a:off x="8247514" y="677261"/>
            <a:ext cx="3419582" cy="4586533"/>
          </a:xfrm>
          <a:prstGeom prst="rect">
            <a:avLst/>
          </a:prstGeom>
          <a:solidFill>
            <a:schemeClr val="bg1"/>
          </a:solidFill>
          <a:ln>
            <a:noFill/>
          </a:ln>
          <a:effectLst>
            <a:outerShdw blurRad="88900" dist="50800" dir="30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95407C56-9ECE-4F96-9CC0-5AF4992CB676}"/>
              </a:ext>
            </a:extLst>
          </p:cNvPr>
          <p:cNvSpPr/>
          <p:nvPr userDrawn="1"/>
        </p:nvSpPr>
        <p:spPr>
          <a:xfrm>
            <a:off x="9135811" y="329560"/>
            <a:ext cx="1642993" cy="490194"/>
          </a:xfrm>
          <a:prstGeom prst="rect">
            <a:avLst/>
          </a:prstGeom>
          <a:solidFill>
            <a:schemeClr val="accent3">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icture Placeholder 18">
            <a:extLst>
              <a:ext uri="{FF2B5EF4-FFF2-40B4-BE49-F238E27FC236}">
                <a16:creationId xmlns:a16="http://schemas.microsoft.com/office/drawing/2014/main" id="{48F0D1A6-69DE-433E-821B-4FF1D0640D01}"/>
              </a:ext>
            </a:extLst>
          </p:cNvPr>
          <p:cNvSpPr>
            <a:spLocks noGrp="1"/>
          </p:cNvSpPr>
          <p:nvPr>
            <p:ph type="pic" sz="quarter" idx="10" hasCustomPrompt="1"/>
          </p:nvPr>
        </p:nvSpPr>
        <p:spPr>
          <a:xfrm>
            <a:off x="771015" y="947627"/>
            <a:ext cx="2927350" cy="3578033"/>
          </a:xfrm>
          <a:solidFill>
            <a:schemeClr val="tx2">
              <a:lumMod val="40000"/>
              <a:lumOff val="60000"/>
            </a:schemeClr>
          </a:solidFill>
        </p:spPr>
        <p:txBody>
          <a:bodyPr/>
          <a:lstStyle>
            <a:lvl1pPr algn="ctr">
              <a:buNone/>
              <a:defRPr>
                <a:solidFill>
                  <a:schemeClr val="tx2">
                    <a:lumMod val="40000"/>
                    <a:lumOff val="60000"/>
                  </a:schemeClr>
                </a:solidFill>
                <a:latin typeface="+mn-lt"/>
              </a:defRPr>
            </a:lvl1pPr>
          </a:lstStyle>
          <a:p>
            <a:r>
              <a:rPr lang="en-US" dirty="0"/>
              <a:t>Picture</a:t>
            </a:r>
          </a:p>
        </p:txBody>
      </p:sp>
      <p:sp>
        <p:nvSpPr>
          <p:cNvPr id="20" name="Picture Placeholder 18">
            <a:extLst>
              <a:ext uri="{FF2B5EF4-FFF2-40B4-BE49-F238E27FC236}">
                <a16:creationId xmlns:a16="http://schemas.microsoft.com/office/drawing/2014/main" id="{5433B204-C104-4815-BF09-872F084D86D9}"/>
              </a:ext>
            </a:extLst>
          </p:cNvPr>
          <p:cNvSpPr>
            <a:spLocks noGrp="1"/>
          </p:cNvSpPr>
          <p:nvPr>
            <p:ph type="pic" sz="quarter" idx="15" hasCustomPrompt="1"/>
          </p:nvPr>
        </p:nvSpPr>
        <p:spPr>
          <a:xfrm>
            <a:off x="4632320" y="947627"/>
            <a:ext cx="2927350" cy="3578033"/>
          </a:xfrm>
          <a:solidFill>
            <a:schemeClr val="tx2">
              <a:lumMod val="40000"/>
              <a:lumOff val="60000"/>
            </a:schemeClr>
          </a:solidFill>
        </p:spPr>
        <p:txBody>
          <a:bodyPr/>
          <a:lstStyle>
            <a:lvl1pPr algn="ctr">
              <a:buNone/>
              <a:defRPr>
                <a:solidFill>
                  <a:schemeClr val="tx2">
                    <a:lumMod val="40000"/>
                    <a:lumOff val="60000"/>
                  </a:schemeClr>
                </a:solidFill>
                <a:latin typeface="+mn-lt"/>
              </a:defRPr>
            </a:lvl1pPr>
          </a:lstStyle>
          <a:p>
            <a:r>
              <a:rPr lang="en-US" dirty="0"/>
              <a:t>Picture</a:t>
            </a:r>
          </a:p>
        </p:txBody>
      </p:sp>
      <p:sp>
        <p:nvSpPr>
          <p:cNvPr id="21" name="Picture Placeholder 18">
            <a:extLst>
              <a:ext uri="{FF2B5EF4-FFF2-40B4-BE49-F238E27FC236}">
                <a16:creationId xmlns:a16="http://schemas.microsoft.com/office/drawing/2014/main" id="{7E31EC5E-2551-4B7D-90D4-D3B557EA3E79}"/>
              </a:ext>
            </a:extLst>
          </p:cNvPr>
          <p:cNvSpPr>
            <a:spLocks noGrp="1"/>
          </p:cNvSpPr>
          <p:nvPr>
            <p:ph type="pic" sz="quarter" idx="16" hasCustomPrompt="1"/>
          </p:nvPr>
        </p:nvSpPr>
        <p:spPr>
          <a:xfrm>
            <a:off x="8493630" y="943258"/>
            <a:ext cx="2927350" cy="3578033"/>
          </a:xfrm>
          <a:solidFill>
            <a:schemeClr val="tx2">
              <a:lumMod val="40000"/>
              <a:lumOff val="60000"/>
            </a:schemeClr>
          </a:solidFill>
        </p:spPr>
        <p:txBody>
          <a:bodyPr/>
          <a:lstStyle>
            <a:lvl1pPr algn="ctr">
              <a:buNone/>
              <a:defRPr>
                <a:solidFill>
                  <a:schemeClr val="tx2">
                    <a:lumMod val="40000"/>
                    <a:lumOff val="60000"/>
                  </a:schemeClr>
                </a:solidFill>
                <a:latin typeface="+mn-lt"/>
              </a:defRPr>
            </a:lvl1pPr>
          </a:lstStyle>
          <a:p>
            <a:r>
              <a:rPr lang="en-US" dirty="0"/>
              <a:t>Picture</a:t>
            </a:r>
          </a:p>
        </p:txBody>
      </p:sp>
      <p:sp>
        <p:nvSpPr>
          <p:cNvPr id="5" name="Title 4">
            <a:extLst>
              <a:ext uri="{FF2B5EF4-FFF2-40B4-BE49-F238E27FC236}">
                <a16:creationId xmlns:a16="http://schemas.microsoft.com/office/drawing/2014/main" id="{A8BF323E-9C2D-48E5-BB6B-96419386C7A3}"/>
              </a:ext>
            </a:extLst>
          </p:cNvPr>
          <p:cNvSpPr>
            <a:spLocks noGrp="1"/>
          </p:cNvSpPr>
          <p:nvPr>
            <p:ph type="title"/>
          </p:nvPr>
        </p:nvSpPr>
        <p:spPr>
          <a:xfrm>
            <a:off x="3639067" y="5766800"/>
            <a:ext cx="4721634" cy="676186"/>
          </a:xfrm>
        </p:spPr>
        <p:txBody>
          <a:bodyPr vert="horz" lIns="0" tIns="0" rIns="0" bIns="0" rtlCol="0">
            <a:noAutofit/>
          </a:bodyPr>
          <a:lstStyle>
            <a:lvl1pPr algn="ctr">
              <a:buFont typeface="Arial" panose="020B0604020202020204" pitchFamily="34" charset="0"/>
              <a:buNone/>
              <a:defRPr lang="en-US" sz="1600">
                <a:solidFill>
                  <a:schemeClr val="accent3">
                    <a:lumMod val="20000"/>
                    <a:lumOff val="80000"/>
                  </a:schemeClr>
                </a:solidFill>
                <a:latin typeface="+mn-lt"/>
                <a:ea typeface="+mn-ea"/>
                <a:cs typeface="+mn-cs"/>
              </a:defRPr>
            </a:lvl1pPr>
          </a:lstStyle>
          <a:p>
            <a:pPr marL="228600" lvl="0" indent="-228600" algn="ctr">
              <a:lnSpc>
                <a:spcPct val="100000"/>
              </a:lnSpc>
              <a:spcBef>
                <a:spcPts val="1000"/>
              </a:spcBef>
              <a:buFontTx/>
            </a:pPr>
            <a:r>
              <a:rPr lang="en-US"/>
              <a:t>Click to edit Master title style</a:t>
            </a:r>
            <a:endParaRPr lang="en-US" dirty="0"/>
          </a:p>
        </p:txBody>
      </p:sp>
    </p:spTree>
    <p:extLst>
      <p:ext uri="{BB962C8B-B14F-4D97-AF65-F5344CB8AC3E}">
        <p14:creationId xmlns:p14="http://schemas.microsoft.com/office/powerpoint/2010/main" val="26338005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Photos">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25742E-0B47-444B-8B8B-BB03EAE7FC4B}"/>
              </a:ext>
            </a:extLst>
          </p:cNvPr>
          <p:cNvSpPr/>
          <p:nvPr userDrawn="1"/>
        </p:nvSpPr>
        <p:spPr>
          <a:xfrm>
            <a:off x="0" y="-7732"/>
            <a:ext cx="12191010" cy="686573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icture containing rug&#10;&#10;Description automatically generated">
            <a:extLst>
              <a:ext uri="{FF2B5EF4-FFF2-40B4-BE49-F238E27FC236}">
                <a16:creationId xmlns:a16="http://schemas.microsoft.com/office/drawing/2014/main" id="{E4D5090F-2595-49C8-8F31-FCFF302CB39B}"/>
              </a:ext>
            </a:extLst>
          </p:cNvPr>
          <p:cNvPicPr>
            <a:picLocks noChangeAspect="1"/>
          </p:cNvPicPr>
          <p:nvPr userDrawn="1"/>
        </p:nvPicPr>
        <p:blipFill rotWithShape="1">
          <a:blip r:embed="rId2">
            <a:duotone>
              <a:schemeClr val="accent6">
                <a:shade val="45000"/>
                <a:satMod val="135000"/>
              </a:schemeClr>
              <a:prstClr val="white"/>
            </a:duotone>
            <a:alphaModFix amt="5000"/>
          </a:blip>
          <a:srcRect l="3541" r="2143" b="34177"/>
          <a:stretch/>
        </p:blipFill>
        <p:spPr>
          <a:xfrm rot="10800000" flipV="1">
            <a:off x="-7" y="-7646"/>
            <a:ext cx="12191017" cy="5087646"/>
          </a:xfrm>
          <a:prstGeom prst="rect">
            <a:avLst/>
          </a:prstGeom>
        </p:spPr>
      </p:pic>
      <p:sp>
        <p:nvSpPr>
          <p:cNvPr id="40" name="Rectangle 39">
            <a:extLst>
              <a:ext uri="{FF2B5EF4-FFF2-40B4-BE49-F238E27FC236}">
                <a16:creationId xmlns:a16="http://schemas.microsoft.com/office/drawing/2014/main" id="{7A53ABB2-D679-4B08-8670-374EBC192A70}"/>
              </a:ext>
            </a:extLst>
          </p:cNvPr>
          <p:cNvSpPr/>
          <p:nvPr userDrawn="1"/>
        </p:nvSpPr>
        <p:spPr>
          <a:xfrm>
            <a:off x="539327" y="3406762"/>
            <a:ext cx="2723537" cy="2869749"/>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B8FA6E14-528F-4D1D-8DED-CC55E7F4D15A}"/>
              </a:ext>
            </a:extLst>
          </p:cNvPr>
          <p:cNvSpPr/>
          <p:nvPr userDrawn="1"/>
        </p:nvSpPr>
        <p:spPr>
          <a:xfrm>
            <a:off x="1140392" y="3093039"/>
            <a:ext cx="1521407" cy="491864"/>
          </a:xfrm>
          <a:prstGeom prst="rect">
            <a:avLst/>
          </a:prstGeom>
          <a:solidFill>
            <a:schemeClr val="accent3">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C76D0D81-7898-4FD0-B5CB-91DC005C6CD8}"/>
              </a:ext>
            </a:extLst>
          </p:cNvPr>
          <p:cNvSpPr/>
          <p:nvPr/>
        </p:nvSpPr>
        <p:spPr>
          <a:xfrm>
            <a:off x="3336321" y="3406762"/>
            <a:ext cx="2723537" cy="2869749"/>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51">
            <a:extLst>
              <a:ext uri="{FF2B5EF4-FFF2-40B4-BE49-F238E27FC236}">
                <a16:creationId xmlns:a16="http://schemas.microsoft.com/office/drawing/2014/main" id="{97715DBE-F5C3-4046-BFEF-BC9F50A9DAE1}"/>
              </a:ext>
            </a:extLst>
          </p:cNvPr>
          <p:cNvSpPr/>
          <p:nvPr userDrawn="1"/>
        </p:nvSpPr>
        <p:spPr>
          <a:xfrm>
            <a:off x="3937386" y="3093039"/>
            <a:ext cx="1521407" cy="491864"/>
          </a:xfrm>
          <a:prstGeom prst="rect">
            <a:avLst/>
          </a:prstGeom>
          <a:solidFill>
            <a:schemeClr val="accent3">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53">
            <a:extLst>
              <a:ext uri="{FF2B5EF4-FFF2-40B4-BE49-F238E27FC236}">
                <a16:creationId xmlns:a16="http://schemas.microsoft.com/office/drawing/2014/main" id="{070D90CF-903F-438D-B2DC-69E7F8BE88A1}"/>
              </a:ext>
            </a:extLst>
          </p:cNvPr>
          <p:cNvSpPr/>
          <p:nvPr userDrawn="1"/>
        </p:nvSpPr>
        <p:spPr>
          <a:xfrm>
            <a:off x="6133415" y="3393059"/>
            <a:ext cx="2723537" cy="2869749"/>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B96F7532-1DBF-4548-BD12-CFF9D1595916}"/>
              </a:ext>
            </a:extLst>
          </p:cNvPr>
          <p:cNvSpPr/>
          <p:nvPr userDrawn="1"/>
        </p:nvSpPr>
        <p:spPr>
          <a:xfrm>
            <a:off x="6734480" y="3079336"/>
            <a:ext cx="1521407" cy="491864"/>
          </a:xfrm>
          <a:prstGeom prst="rect">
            <a:avLst/>
          </a:prstGeom>
          <a:solidFill>
            <a:schemeClr val="accent3">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542E3DD0-50DC-45B6-8B27-EE9F633A9A80}"/>
              </a:ext>
            </a:extLst>
          </p:cNvPr>
          <p:cNvSpPr/>
          <p:nvPr/>
        </p:nvSpPr>
        <p:spPr>
          <a:xfrm>
            <a:off x="8928137" y="3393143"/>
            <a:ext cx="2723537" cy="2869749"/>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ectangle 61">
            <a:extLst>
              <a:ext uri="{FF2B5EF4-FFF2-40B4-BE49-F238E27FC236}">
                <a16:creationId xmlns:a16="http://schemas.microsoft.com/office/drawing/2014/main" id="{49F0792B-F250-4A87-B672-10CD1FF7DB06}"/>
              </a:ext>
            </a:extLst>
          </p:cNvPr>
          <p:cNvSpPr/>
          <p:nvPr userDrawn="1"/>
        </p:nvSpPr>
        <p:spPr>
          <a:xfrm>
            <a:off x="9529202" y="3079420"/>
            <a:ext cx="1521407" cy="491864"/>
          </a:xfrm>
          <a:prstGeom prst="rect">
            <a:avLst/>
          </a:prstGeom>
          <a:solidFill>
            <a:schemeClr val="accent3">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694DB7F-A747-40DE-96EF-1D82762E6F21}"/>
              </a:ext>
            </a:extLst>
          </p:cNvPr>
          <p:cNvSpPr/>
          <p:nvPr userDrawn="1"/>
        </p:nvSpPr>
        <p:spPr>
          <a:xfrm>
            <a:off x="285565" y="285566"/>
            <a:ext cx="11620870" cy="6286867"/>
          </a:xfrm>
          <a:prstGeom prst="rect">
            <a:avLst/>
          </a:prstGeom>
          <a:noFill/>
          <a:ln w="38100">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 Placeholder 15">
            <a:extLst>
              <a:ext uri="{FF2B5EF4-FFF2-40B4-BE49-F238E27FC236}">
                <a16:creationId xmlns:a16="http://schemas.microsoft.com/office/drawing/2014/main" id="{A4F23455-1CA2-484A-A539-C13F39C102E4}"/>
              </a:ext>
            </a:extLst>
          </p:cNvPr>
          <p:cNvSpPr>
            <a:spLocks noGrp="1"/>
          </p:cNvSpPr>
          <p:nvPr>
            <p:ph type="body" sz="quarter" idx="15" hasCustomPrompt="1"/>
          </p:nvPr>
        </p:nvSpPr>
        <p:spPr>
          <a:xfrm>
            <a:off x="4785707" y="743985"/>
            <a:ext cx="1039006" cy="368878"/>
          </a:xfrm>
        </p:spPr>
        <p:txBody>
          <a:bodyPr/>
          <a:lstStyle>
            <a:lvl1pPr algn="r">
              <a:buFontTx/>
              <a:buNone/>
              <a:defRPr sz="2400" i="1">
                <a:solidFill>
                  <a:schemeClr val="accent3">
                    <a:lumMod val="20000"/>
                    <a:lumOff val="80000"/>
                  </a:schemeClr>
                </a:solidFill>
                <a:latin typeface="+mn-lt"/>
              </a:defRPr>
            </a:lvl1pPr>
          </a:lstStyle>
          <a:p>
            <a:pPr lvl="0"/>
            <a:r>
              <a:rPr lang="en-US" dirty="0"/>
              <a:t>subtitle</a:t>
            </a:r>
          </a:p>
        </p:txBody>
      </p:sp>
      <p:sp>
        <p:nvSpPr>
          <p:cNvPr id="4" name="Graphic 21">
            <a:extLst>
              <a:ext uri="{FF2B5EF4-FFF2-40B4-BE49-F238E27FC236}">
                <a16:creationId xmlns:a16="http://schemas.microsoft.com/office/drawing/2014/main" id="{02AF6E82-BA59-498B-9E11-F1E1BEA76522}"/>
              </a:ext>
            </a:extLst>
          </p:cNvPr>
          <p:cNvSpPr/>
          <p:nvPr/>
        </p:nvSpPr>
        <p:spPr>
          <a:xfrm rot="1600662">
            <a:off x="5546311" y="2233118"/>
            <a:ext cx="1100563" cy="563350"/>
          </a:xfrm>
          <a:custGeom>
            <a:avLst/>
            <a:gdLst>
              <a:gd name="connsiteX0" fmla="*/ 1100560 w 1100563"/>
              <a:gd name="connsiteY0" fmla="*/ 57532 h 563350"/>
              <a:gd name="connsiteX1" fmla="*/ 1083745 w 1100563"/>
              <a:gd name="connsiteY1" fmla="*/ 74346 h 563350"/>
              <a:gd name="connsiteX2" fmla="*/ 1087472 w 1100563"/>
              <a:gd name="connsiteY2" fmla="*/ 83617 h 563350"/>
              <a:gd name="connsiteX3" fmla="*/ 1085654 w 1100563"/>
              <a:gd name="connsiteY3" fmla="*/ 86707 h 563350"/>
              <a:gd name="connsiteX4" fmla="*/ 1005400 w 1100563"/>
              <a:gd name="connsiteY4" fmla="*/ 138695 h 563350"/>
              <a:gd name="connsiteX5" fmla="*/ 946686 w 1100563"/>
              <a:gd name="connsiteY5" fmla="*/ 164780 h 563350"/>
              <a:gd name="connsiteX6" fmla="*/ 879429 w 1100563"/>
              <a:gd name="connsiteY6" fmla="*/ 192955 h 563350"/>
              <a:gd name="connsiteX7" fmla="*/ 853163 w 1100563"/>
              <a:gd name="connsiteY7" fmla="*/ 203407 h 563350"/>
              <a:gd name="connsiteX8" fmla="*/ 902969 w 1100563"/>
              <a:gd name="connsiteY8" fmla="*/ 207588 h 563350"/>
              <a:gd name="connsiteX9" fmla="*/ 950776 w 1100563"/>
              <a:gd name="connsiteY9" fmla="*/ 198136 h 563350"/>
              <a:gd name="connsiteX10" fmla="*/ 952140 w 1100563"/>
              <a:gd name="connsiteY10" fmla="*/ 201862 h 563350"/>
              <a:gd name="connsiteX11" fmla="*/ 941688 w 1100563"/>
              <a:gd name="connsiteY11" fmla="*/ 212496 h 563350"/>
              <a:gd name="connsiteX12" fmla="*/ 984587 w 1100563"/>
              <a:gd name="connsiteY12" fmla="*/ 235763 h 563350"/>
              <a:gd name="connsiteX13" fmla="*/ 983587 w 1100563"/>
              <a:gd name="connsiteY13" fmla="*/ 239308 h 563350"/>
              <a:gd name="connsiteX14" fmla="*/ 973226 w 1100563"/>
              <a:gd name="connsiteY14" fmla="*/ 238490 h 563350"/>
              <a:gd name="connsiteX15" fmla="*/ 920602 w 1100563"/>
              <a:gd name="connsiteY15" fmla="*/ 227038 h 563350"/>
              <a:gd name="connsiteX16" fmla="*/ 840893 w 1100563"/>
              <a:gd name="connsiteY16" fmla="*/ 227038 h 563350"/>
              <a:gd name="connsiteX17" fmla="*/ 839166 w 1100563"/>
              <a:gd name="connsiteY17" fmla="*/ 227311 h 563350"/>
              <a:gd name="connsiteX18" fmla="*/ 733918 w 1100563"/>
              <a:gd name="connsiteY18" fmla="*/ 267665 h 563350"/>
              <a:gd name="connsiteX19" fmla="*/ 717649 w 1100563"/>
              <a:gd name="connsiteY19" fmla="*/ 285206 h 563350"/>
              <a:gd name="connsiteX20" fmla="*/ 699744 w 1100563"/>
              <a:gd name="connsiteY20" fmla="*/ 315108 h 563350"/>
              <a:gd name="connsiteX21" fmla="*/ 656936 w 1100563"/>
              <a:gd name="connsiteY21" fmla="*/ 351373 h 563350"/>
              <a:gd name="connsiteX22" fmla="*/ 580863 w 1100563"/>
              <a:gd name="connsiteY22" fmla="*/ 394726 h 563350"/>
              <a:gd name="connsiteX23" fmla="*/ 613855 w 1100563"/>
              <a:gd name="connsiteY23" fmla="*/ 397998 h 563350"/>
              <a:gd name="connsiteX24" fmla="*/ 707197 w 1100563"/>
              <a:gd name="connsiteY24" fmla="*/ 364279 h 563350"/>
              <a:gd name="connsiteX25" fmla="*/ 777362 w 1100563"/>
              <a:gd name="connsiteY25" fmla="*/ 359462 h 563350"/>
              <a:gd name="connsiteX26" fmla="*/ 786451 w 1100563"/>
              <a:gd name="connsiteY26" fmla="*/ 367369 h 563350"/>
              <a:gd name="connsiteX27" fmla="*/ 775544 w 1100563"/>
              <a:gd name="connsiteY27" fmla="*/ 369278 h 563350"/>
              <a:gd name="connsiteX28" fmla="*/ 730100 w 1100563"/>
              <a:gd name="connsiteY28" fmla="*/ 377639 h 563350"/>
              <a:gd name="connsiteX29" fmla="*/ 626943 w 1100563"/>
              <a:gd name="connsiteY29" fmla="*/ 419175 h 563350"/>
              <a:gd name="connsiteX30" fmla="*/ 603130 w 1100563"/>
              <a:gd name="connsiteY30" fmla="*/ 422356 h 563350"/>
              <a:gd name="connsiteX31" fmla="*/ 528238 w 1100563"/>
              <a:gd name="connsiteY31" fmla="*/ 440897 h 563350"/>
              <a:gd name="connsiteX32" fmla="*/ 457982 w 1100563"/>
              <a:gd name="connsiteY32" fmla="*/ 479434 h 563350"/>
              <a:gd name="connsiteX33" fmla="*/ 417537 w 1100563"/>
              <a:gd name="connsiteY33" fmla="*/ 483524 h 563350"/>
              <a:gd name="connsiteX34" fmla="*/ 376274 w 1100563"/>
              <a:gd name="connsiteY34" fmla="*/ 478070 h 563350"/>
              <a:gd name="connsiteX35" fmla="*/ 364549 w 1100563"/>
              <a:gd name="connsiteY35" fmla="*/ 476525 h 563350"/>
              <a:gd name="connsiteX36" fmla="*/ 328012 w 1100563"/>
              <a:gd name="connsiteY36" fmla="*/ 480524 h 563350"/>
              <a:gd name="connsiteX37" fmla="*/ 206859 w 1100563"/>
              <a:gd name="connsiteY37" fmla="*/ 545509 h 563350"/>
              <a:gd name="connsiteX38" fmla="*/ 165232 w 1100563"/>
              <a:gd name="connsiteY38" fmla="*/ 557052 h 563350"/>
              <a:gd name="connsiteX39" fmla="*/ 95612 w 1100563"/>
              <a:gd name="connsiteY39" fmla="*/ 560233 h 563350"/>
              <a:gd name="connsiteX40" fmla="*/ 68164 w 1100563"/>
              <a:gd name="connsiteY40" fmla="*/ 563051 h 563350"/>
              <a:gd name="connsiteX41" fmla="*/ 49713 w 1100563"/>
              <a:gd name="connsiteY41" fmla="*/ 561596 h 563350"/>
              <a:gd name="connsiteX42" fmla="*/ 19175 w 1100563"/>
              <a:gd name="connsiteY42" fmla="*/ 545146 h 563350"/>
              <a:gd name="connsiteX43" fmla="*/ 270 w 1100563"/>
              <a:gd name="connsiteY43" fmla="*/ 513153 h 563350"/>
              <a:gd name="connsiteX44" fmla="*/ 10813 w 1100563"/>
              <a:gd name="connsiteY44" fmla="*/ 499156 h 563350"/>
              <a:gd name="connsiteX45" fmla="*/ 125241 w 1100563"/>
              <a:gd name="connsiteY45" fmla="*/ 503428 h 563350"/>
              <a:gd name="connsiteX46" fmla="*/ 245395 w 1100563"/>
              <a:gd name="connsiteY46" fmla="*/ 476162 h 563350"/>
              <a:gd name="connsiteX47" fmla="*/ 309562 w 1100563"/>
              <a:gd name="connsiteY47" fmla="*/ 434081 h 563350"/>
              <a:gd name="connsiteX48" fmla="*/ 325649 w 1100563"/>
              <a:gd name="connsiteY48" fmla="*/ 416630 h 563350"/>
              <a:gd name="connsiteX49" fmla="*/ 339919 w 1100563"/>
              <a:gd name="connsiteY49" fmla="*/ 402452 h 563350"/>
              <a:gd name="connsiteX50" fmla="*/ 374820 w 1100563"/>
              <a:gd name="connsiteY50" fmla="*/ 386728 h 563350"/>
              <a:gd name="connsiteX51" fmla="*/ 389634 w 1100563"/>
              <a:gd name="connsiteY51" fmla="*/ 381911 h 563350"/>
              <a:gd name="connsiteX52" fmla="*/ 431988 w 1100563"/>
              <a:gd name="connsiteY52" fmla="*/ 341739 h 563350"/>
              <a:gd name="connsiteX53" fmla="*/ 445076 w 1100563"/>
              <a:gd name="connsiteY53" fmla="*/ 319562 h 563350"/>
              <a:gd name="connsiteX54" fmla="*/ 456164 w 1100563"/>
              <a:gd name="connsiteY54" fmla="*/ 302475 h 563350"/>
              <a:gd name="connsiteX55" fmla="*/ 462163 w 1100563"/>
              <a:gd name="connsiteY55" fmla="*/ 310110 h 563350"/>
              <a:gd name="connsiteX56" fmla="*/ 452347 w 1100563"/>
              <a:gd name="connsiteY56" fmla="*/ 324470 h 563350"/>
              <a:gd name="connsiteX57" fmla="*/ 451529 w 1100563"/>
              <a:gd name="connsiteY57" fmla="*/ 349828 h 563350"/>
              <a:gd name="connsiteX58" fmla="*/ 464799 w 1100563"/>
              <a:gd name="connsiteY58" fmla="*/ 339466 h 563350"/>
              <a:gd name="connsiteX59" fmla="*/ 479522 w 1100563"/>
              <a:gd name="connsiteY59" fmla="*/ 331559 h 563350"/>
              <a:gd name="connsiteX60" fmla="*/ 474251 w 1100563"/>
              <a:gd name="connsiteY60" fmla="*/ 345283 h 563350"/>
              <a:gd name="connsiteX61" fmla="*/ 386362 w 1100563"/>
              <a:gd name="connsiteY61" fmla="*/ 415994 h 563350"/>
              <a:gd name="connsiteX62" fmla="*/ 384363 w 1100563"/>
              <a:gd name="connsiteY62" fmla="*/ 420357 h 563350"/>
              <a:gd name="connsiteX63" fmla="*/ 511606 w 1100563"/>
              <a:gd name="connsiteY63" fmla="*/ 400089 h 563350"/>
              <a:gd name="connsiteX64" fmla="*/ 532965 w 1100563"/>
              <a:gd name="connsiteY64" fmla="*/ 377639 h 563350"/>
              <a:gd name="connsiteX65" fmla="*/ 540690 w 1100563"/>
              <a:gd name="connsiteY65" fmla="*/ 373731 h 563350"/>
              <a:gd name="connsiteX66" fmla="*/ 643848 w 1100563"/>
              <a:gd name="connsiteY66" fmla="*/ 319289 h 563350"/>
              <a:gd name="connsiteX67" fmla="*/ 682293 w 1100563"/>
              <a:gd name="connsiteY67" fmla="*/ 281116 h 563350"/>
              <a:gd name="connsiteX68" fmla="*/ 690382 w 1100563"/>
              <a:gd name="connsiteY68" fmla="*/ 267756 h 563350"/>
              <a:gd name="connsiteX69" fmla="*/ 767546 w 1100563"/>
              <a:gd name="connsiteY69" fmla="*/ 207497 h 563350"/>
              <a:gd name="connsiteX70" fmla="*/ 853435 w 1100563"/>
              <a:gd name="connsiteY70" fmla="*/ 180503 h 563350"/>
              <a:gd name="connsiteX71" fmla="*/ 897243 w 1100563"/>
              <a:gd name="connsiteY71" fmla="*/ 156691 h 563350"/>
              <a:gd name="connsiteX72" fmla="*/ 953685 w 1100563"/>
              <a:gd name="connsiteY72" fmla="*/ 99795 h 563350"/>
              <a:gd name="connsiteX73" fmla="*/ 963137 w 1100563"/>
              <a:gd name="connsiteY73" fmla="*/ 87434 h 563350"/>
              <a:gd name="connsiteX74" fmla="*/ 984678 w 1100563"/>
              <a:gd name="connsiteY74" fmla="*/ 26903 h 563350"/>
              <a:gd name="connsiteX75" fmla="*/ 983223 w 1100563"/>
              <a:gd name="connsiteY75" fmla="*/ 13633 h 563350"/>
              <a:gd name="connsiteX76" fmla="*/ 984132 w 1100563"/>
              <a:gd name="connsiteY76" fmla="*/ 0 h 563350"/>
              <a:gd name="connsiteX77" fmla="*/ 997856 w 1100563"/>
              <a:gd name="connsiteY77" fmla="*/ 21268 h 563350"/>
              <a:gd name="connsiteX78" fmla="*/ 1029758 w 1100563"/>
              <a:gd name="connsiteY78" fmla="*/ 6817 h 563350"/>
              <a:gd name="connsiteX79" fmla="*/ 1026759 w 1100563"/>
              <a:gd name="connsiteY79" fmla="*/ 11088 h 563350"/>
              <a:gd name="connsiteX80" fmla="*/ 986314 w 1100563"/>
              <a:gd name="connsiteY80" fmla="*/ 69984 h 563350"/>
              <a:gd name="connsiteX81" fmla="*/ 978134 w 1100563"/>
              <a:gd name="connsiteY81" fmla="*/ 87162 h 563350"/>
              <a:gd name="connsiteX82" fmla="*/ 947504 w 1100563"/>
              <a:gd name="connsiteY82" fmla="*/ 135968 h 563350"/>
              <a:gd name="connsiteX83" fmla="*/ 967772 w 1100563"/>
              <a:gd name="connsiteY83" fmla="*/ 137059 h 563350"/>
              <a:gd name="connsiteX84" fmla="*/ 1024396 w 1100563"/>
              <a:gd name="connsiteY84" fmla="*/ 114610 h 563350"/>
              <a:gd name="connsiteX85" fmla="*/ 1038483 w 1100563"/>
              <a:gd name="connsiteY85" fmla="*/ 102249 h 563350"/>
              <a:gd name="connsiteX86" fmla="*/ 1072839 w 1100563"/>
              <a:gd name="connsiteY86" fmla="*/ 67711 h 563350"/>
              <a:gd name="connsiteX87" fmla="*/ 1100560 w 1100563"/>
              <a:gd name="connsiteY87" fmla="*/ 57532 h 56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100563" h="563350">
                <a:moveTo>
                  <a:pt x="1100560" y="57532"/>
                </a:moveTo>
                <a:cubicBezTo>
                  <a:pt x="1100832" y="68802"/>
                  <a:pt x="1087199" y="65258"/>
                  <a:pt x="1083745" y="74346"/>
                </a:cubicBezTo>
                <a:cubicBezTo>
                  <a:pt x="1084654" y="76709"/>
                  <a:pt x="1086109" y="80254"/>
                  <a:pt x="1087472" y="83617"/>
                </a:cubicBezTo>
                <a:cubicBezTo>
                  <a:pt x="1086745" y="84889"/>
                  <a:pt x="1086472" y="86162"/>
                  <a:pt x="1085654" y="86707"/>
                </a:cubicBezTo>
                <a:cubicBezTo>
                  <a:pt x="1059024" y="104248"/>
                  <a:pt x="1032939" y="122790"/>
                  <a:pt x="1005400" y="138695"/>
                </a:cubicBezTo>
                <a:cubicBezTo>
                  <a:pt x="986950" y="149329"/>
                  <a:pt x="966409" y="156418"/>
                  <a:pt x="946686" y="164780"/>
                </a:cubicBezTo>
                <a:cubicBezTo>
                  <a:pt x="924328" y="174323"/>
                  <a:pt x="901879" y="183594"/>
                  <a:pt x="879429" y="192955"/>
                </a:cubicBezTo>
                <a:cubicBezTo>
                  <a:pt x="870977" y="196500"/>
                  <a:pt x="862433" y="199681"/>
                  <a:pt x="853163" y="203407"/>
                </a:cubicBezTo>
                <a:cubicBezTo>
                  <a:pt x="870431" y="204680"/>
                  <a:pt x="887064" y="204134"/>
                  <a:pt x="902969" y="207588"/>
                </a:cubicBezTo>
                <a:cubicBezTo>
                  <a:pt x="920511" y="211405"/>
                  <a:pt x="934417" y="197954"/>
                  <a:pt x="950776" y="198136"/>
                </a:cubicBezTo>
                <a:cubicBezTo>
                  <a:pt x="951231" y="199408"/>
                  <a:pt x="951685" y="200590"/>
                  <a:pt x="952140" y="201862"/>
                </a:cubicBezTo>
                <a:cubicBezTo>
                  <a:pt x="948868" y="205225"/>
                  <a:pt x="945596" y="208497"/>
                  <a:pt x="941688" y="212496"/>
                </a:cubicBezTo>
                <a:cubicBezTo>
                  <a:pt x="956139" y="220403"/>
                  <a:pt x="970317" y="228038"/>
                  <a:pt x="984587" y="235763"/>
                </a:cubicBezTo>
                <a:cubicBezTo>
                  <a:pt x="984223" y="236945"/>
                  <a:pt x="983950" y="238126"/>
                  <a:pt x="983587" y="239308"/>
                </a:cubicBezTo>
                <a:cubicBezTo>
                  <a:pt x="980133" y="239035"/>
                  <a:pt x="976589" y="239217"/>
                  <a:pt x="973226" y="238490"/>
                </a:cubicBezTo>
                <a:cubicBezTo>
                  <a:pt x="955684" y="234673"/>
                  <a:pt x="938325" y="228310"/>
                  <a:pt x="920602" y="227038"/>
                </a:cubicBezTo>
                <a:cubicBezTo>
                  <a:pt x="894153" y="225220"/>
                  <a:pt x="867523" y="226856"/>
                  <a:pt x="840893" y="227038"/>
                </a:cubicBezTo>
                <a:cubicBezTo>
                  <a:pt x="840348" y="227038"/>
                  <a:pt x="839711" y="227311"/>
                  <a:pt x="839166" y="227311"/>
                </a:cubicBezTo>
                <a:cubicBezTo>
                  <a:pt x="797539" y="223493"/>
                  <a:pt x="767001" y="249396"/>
                  <a:pt x="733918" y="267665"/>
                </a:cubicBezTo>
                <a:cubicBezTo>
                  <a:pt x="727283" y="271300"/>
                  <a:pt x="722193" y="278662"/>
                  <a:pt x="717649" y="285206"/>
                </a:cubicBezTo>
                <a:cubicBezTo>
                  <a:pt x="711105" y="294749"/>
                  <a:pt x="705743" y="305111"/>
                  <a:pt x="699744" y="315108"/>
                </a:cubicBezTo>
                <a:cubicBezTo>
                  <a:pt x="689474" y="331923"/>
                  <a:pt x="675568" y="343011"/>
                  <a:pt x="656936" y="351373"/>
                </a:cubicBezTo>
                <a:cubicBezTo>
                  <a:pt x="631396" y="362734"/>
                  <a:pt x="608038" y="378912"/>
                  <a:pt x="580863" y="394726"/>
                </a:cubicBezTo>
                <a:cubicBezTo>
                  <a:pt x="594041" y="400270"/>
                  <a:pt x="604130" y="401452"/>
                  <a:pt x="613855" y="397998"/>
                </a:cubicBezTo>
                <a:cubicBezTo>
                  <a:pt x="645120" y="387092"/>
                  <a:pt x="676113" y="375640"/>
                  <a:pt x="707197" y="364279"/>
                </a:cubicBezTo>
                <a:cubicBezTo>
                  <a:pt x="730191" y="355826"/>
                  <a:pt x="753550" y="353281"/>
                  <a:pt x="777362" y="359462"/>
                </a:cubicBezTo>
                <a:cubicBezTo>
                  <a:pt x="780725" y="360371"/>
                  <a:pt x="783724" y="362643"/>
                  <a:pt x="786451" y="367369"/>
                </a:cubicBezTo>
                <a:cubicBezTo>
                  <a:pt x="782816" y="368096"/>
                  <a:pt x="778907" y="370005"/>
                  <a:pt x="775544" y="369278"/>
                </a:cubicBezTo>
                <a:cubicBezTo>
                  <a:pt x="759094" y="365733"/>
                  <a:pt x="744643" y="371822"/>
                  <a:pt x="730100" y="377639"/>
                </a:cubicBezTo>
                <a:cubicBezTo>
                  <a:pt x="695654" y="391454"/>
                  <a:pt x="661480" y="405815"/>
                  <a:pt x="626943" y="419175"/>
                </a:cubicBezTo>
                <a:cubicBezTo>
                  <a:pt x="619672" y="421993"/>
                  <a:pt x="611037" y="422992"/>
                  <a:pt x="603130" y="422356"/>
                </a:cubicBezTo>
                <a:cubicBezTo>
                  <a:pt x="575955" y="420357"/>
                  <a:pt x="551597" y="428173"/>
                  <a:pt x="528238" y="440897"/>
                </a:cubicBezTo>
                <a:cubicBezTo>
                  <a:pt x="504789" y="453712"/>
                  <a:pt x="481158" y="466164"/>
                  <a:pt x="457982" y="479434"/>
                </a:cubicBezTo>
                <a:cubicBezTo>
                  <a:pt x="444803" y="487068"/>
                  <a:pt x="431624" y="486159"/>
                  <a:pt x="417537" y="483524"/>
                </a:cubicBezTo>
                <a:cubicBezTo>
                  <a:pt x="403904" y="480979"/>
                  <a:pt x="390089" y="479797"/>
                  <a:pt x="376274" y="478070"/>
                </a:cubicBezTo>
                <a:cubicBezTo>
                  <a:pt x="372366" y="477616"/>
                  <a:pt x="367912" y="478161"/>
                  <a:pt x="364549" y="476525"/>
                </a:cubicBezTo>
                <a:cubicBezTo>
                  <a:pt x="351370" y="470436"/>
                  <a:pt x="339646" y="474253"/>
                  <a:pt x="328012" y="480524"/>
                </a:cubicBezTo>
                <a:cubicBezTo>
                  <a:pt x="287658" y="502247"/>
                  <a:pt x="247667" y="524787"/>
                  <a:pt x="206859" y="545509"/>
                </a:cubicBezTo>
                <a:cubicBezTo>
                  <a:pt x="194225" y="551871"/>
                  <a:pt x="179410" y="555507"/>
                  <a:pt x="165232" y="557052"/>
                </a:cubicBezTo>
                <a:cubicBezTo>
                  <a:pt x="142146" y="559506"/>
                  <a:pt x="118788" y="559052"/>
                  <a:pt x="95612" y="560233"/>
                </a:cubicBezTo>
                <a:cubicBezTo>
                  <a:pt x="86432" y="560688"/>
                  <a:pt x="77343" y="562596"/>
                  <a:pt x="68164" y="563051"/>
                </a:cubicBezTo>
                <a:cubicBezTo>
                  <a:pt x="61983" y="563414"/>
                  <a:pt x="55167" y="563869"/>
                  <a:pt x="49713" y="561596"/>
                </a:cubicBezTo>
                <a:cubicBezTo>
                  <a:pt x="39079" y="557143"/>
                  <a:pt x="28809" y="551417"/>
                  <a:pt x="19175" y="545146"/>
                </a:cubicBezTo>
                <a:cubicBezTo>
                  <a:pt x="7814" y="537784"/>
                  <a:pt x="1906" y="526514"/>
                  <a:pt x="270" y="513153"/>
                </a:cubicBezTo>
                <a:cubicBezTo>
                  <a:pt x="-911" y="503519"/>
                  <a:pt x="1634" y="500429"/>
                  <a:pt x="10813" y="499156"/>
                </a:cubicBezTo>
                <a:cubicBezTo>
                  <a:pt x="49168" y="493612"/>
                  <a:pt x="87886" y="495521"/>
                  <a:pt x="125241" y="503428"/>
                </a:cubicBezTo>
                <a:cubicBezTo>
                  <a:pt x="170685" y="513062"/>
                  <a:pt x="208767" y="500156"/>
                  <a:pt x="245395" y="476162"/>
                </a:cubicBezTo>
                <a:cubicBezTo>
                  <a:pt x="266754" y="462165"/>
                  <a:pt x="287840" y="447532"/>
                  <a:pt x="309562" y="434081"/>
                </a:cubicBezTo>
                <a:cubicBezTo>
                  <a:pt x="316924" y="429536"/>
                  <a:pt x="322741" y="424356"/>
                  <a:pt x="325649" y="416630"/>
                </a:cubicBezTo>
                <a:cubicBezTo>
                  <a:pt x="328376" y="409359"/>
                  <a:pt x="333102" y="405360"/>
                  <a:pt x="339919" y="402452"/>
                </a:cubicBezTo>
                <a:cubicBezTo>
                  <a:pt x="351643" y="397362"/>
                  <a:pt x="363095" y="391818"/>
                  <a:pt x="374820" y="386728"/>
                </a:cubicBezTo>
                <a:cubicBezTo>
                  <a:pt x="379546" y="384638"/>
                  <a:pt x="384545" y="382820"/>
                  <a:pt x="389634" y="381911"/>
                </a:cubicBezTo>
                <a:cubicBezTo>
                  <a:pt x="409630" y="378185"/>
                  <a:pt x="425808" y="362007"/>
                  <a:pt x="431988" y="341739"/>
                </a:cubicBezTo>
                <a:cubicBezTo>
                  <a:pt x="434442" y="333740"/>
                  <a:pt x="440532" y="326833"/>
                  <a:pt x="445076" y="319562"/>
                </a:cubicBezTo>
                <a:cubicBezTo>
                  <a:pt x="448711" y="313654"/>
                  <a:pt x="452620" y="307928"/>
                  <a:pt x="456164" y="302475"/>
                </a:cubicBezTo>
                <a:cubicBezTo>
                  <a:pt x="462345" y="302566"/>
                  <a:pt x="464799" y="305111"/>
                  <a:pt x="462163" y="310110"/>
                </a:cubicBezTo>
                <a:cubicBezTo>
                  <a:pt x="459436" y="315199"/>
                  <a:pt x="455528" y="319653"/>
                  <a:pt x="452347" y="324470"/>
                </a:cubicBezTo>
                <a:cubicBezTo>
                  <a:pt x="447166" y="332286"/>
                  <a:pt x="445530" y="340375"/>
                  <a:pt x="451529" y="349828"/>
                </a:cubicBezTo>
                <a:cubicBezTo>
                  <a:pt x="455982" y="346283"/>
                  <a:pt x="460163" y="342466"/>
                  <a:pt x="464799" y="339466"/>
                </a:cubicBezTo>
                <a:cubicBezTo>
                  <a:pt x="469343" y="336467"/>
                  <a:pt x="474433" y="334286"/>
                  <a:pt x="479522" y="331559"/>
                </a:cubicBezTo>
                <a:cubicBezTo>
                  <a:pt x="483976" y="340284"/>
                  <a:pt x="478159" y="342102"/>
                  <a:pt x="474251" y="345283"/>
                </a:cubicBezTo>
                <a:cubicBezTo>
                  <a:pt x="445258" y="369278"/>
                  <a:pt x="412538" y="388637"/>
                  <a:pt x="386362" y="415994"/>
                </a:cubicBezTo>
                <a:cubicBezTo>
                  <a:pt x="385272" y="417085"/>
                  <a:pt x="384999" y="418993"/>
                  <a:pt x="384363" y="420357"/>
                </a:cubicBezTo>
                <a:cubicBezTo>
                  <a:pt x="430988" y="443987"/>
                  <a:pt x="471979" y="430718"/>
                  <a:pt x="511606" y="400089"/>
                </a:cubicBezTo>
                <a:cubicBezTo>
                  <a:pt x="511061" y="387728"/>
                  <a:pt x="519331" y="380457"/>
                  <a:pt x="532965" y="377639"/>
                </a:cubicBezTo>
                <a:cubicBezTo>
                  <a:pt x="535691" y="377094"/>
                  <a:pt x="538418" y="375458"/>
                  <a:pt x="540690" y="373731"/>
                </a:cubicBezTo>
                <a:cubicBezTo>
                  <a:pt x="572592" y="350827"/>
                  <a:pt x="609038" y="336649"/>
                  <a:pt x="643848" y="319289"/>
                </a:cubicBezTo>
                <a:cubicBezTo>
                  <a:pt x="660571" y="310928"/>
                  <a:pt x="676113" y="300748"/>
                  <a:pt x="682293" y="281116"/>
                </a:cubicBezTo>
                <a:cubicBezTo>
                  <a:pt x="683839" y="276299"/>
                  <a:pt x="687020" y="271755"/>
                  <a:pt x="690382" y="267756"/>
                </a:cubicBezTo>
                <a:cubicBezTo>
                  <a:pt x="711923" y="242398"/>
                  <a:pt x="736372" y="221766"/>
                  <a:pt x="767546" y="207497"/>
                </a:cubicBezTo>
                <a:cubicBezTo>
                  <a:pt x="795449" y="194773"/>
                  <a:pt x="824260" y="187684"/>
                  <a:pt x="853435" y="180503"/>
                </a:cubicBezTo>
                <a:cubicBezTo>
                  <a:pt x="869977" y="176504"/>
                  <a:pt x="884974" y="169415"/>
                  <a:pt x="897243" y="156691"/>
                </a:cubicBezTo>
                <a:cubicBezTo>
                  <a:pt x="915785" y="137423"/>
                  <a:pt x="934962" y="118881"/>
                  <a:pt x="953685" y="99795"/>
                </a:cubicBezTo>
                <a:cubicBezTo>
                  <a:pt x="957320" y="96069"/>
                  <a:pt x="961319" y="92069"/>
                  <a:pt x="963137" y="87434"/>
                </a:cubicBezTo>
                <a:cubicBezTo>
                  <a:pt x="970772" y="67439"/>
                  <a:pt x="978043" y="47262"/>
                  <a:pt x="984678" y="26903"/>
                </a:cubicBezTo>
                <a:cubicBezTo>
                  <a:pt x="985950" y="23086"/>
                  <a:pt x="983496" y="18087"/>
                  <a:pt x="983223" y="13633"/>
                </a:cubicBezTo>
                <a:cubicBezTo>
                  <a:pt x="983042" y="10634"/>
                  <a:pt x="983587" y="7544"/>
                  <a:pt x="984132" y="0"/>
                </a:cubicBezTo>
                <a:cubicBezTo>
                  <a:pt x="989949" y="8907"/>
                  <a:pt x="993403" y="14360"/>
                  <a:pt x="997856" y="21268"/>
                </a:cubicBezTo>
                <a:cubicBezTo>
                  <a:pt x="1005582" y="10543"/>
                  <a:pt x="1014398" y="2454"/>
                  <a:pt x="1029758" y="6817"/>
                </a:cubicBezTo>
                <a:cubicBezTo>
                  <a:pt x="1028849" y="8180"/>
                  <a:pt x="1028213" y="10270"/>
                  <a:pt x="1026759" y="11088"/>
                </a:cubicBezTo>
                <a:cubicBezTo>
                  <a:pt x="1004946" y="24994"/>
                  <a:pt x="993948" y="46262"/>
                  <a:pt x="986314" y="69984"/>
                </a:cubicBezTo>
                <a:cubicBezTo>
                  <a:pt x="984405" y="75982"/>
                  <a:pt x="981406" y="81799"/>
                  <a:pt x="978134" y="87162"/>
                </a:cubicBezTo>
                <a:cubicBezTo>
                  <a:pt x="968318" y="103340"/>
                  <a:pt x="958047" y="119245"/>
                  <a:pt x="947504" y="135968"/>
                </a:cubicBezTo>
                <a:cubicBezTo>
                  <a:pt x="954685" y="141512"/>
                  <a:pt x="961683" y="139331"/>
                  <a:pt x="967772" y="137059"/>
                </a:cubicBezTo>
                <a:cubicBezTo>
                  <a:pt x="986859" y="130061"/>
                  <a:pt x="1005855" y="122790"/>
                  <a:pt x="1024396" y="114610"/>
                </a:cubicBezTo>
                <a:cubicBezTo>
                  <a:pt x="1029849" y="112247"/>
                  <a:pt x="1034030" y="106702"/>
                  <a:pt x="1038483" y="102249"/>
                </a:cubicBezTo>
                <a:cubicBezTo>
                  <a:pt x="1049935" y="90797"/>
                  <a:pt x="1060842" y="78618"/>
                  <a:pt x="1072839" y="67711"/>
                </a:cubicBezTo>
                <a:cubicBezTo>
                  <a:pt x="1082655" y="58714"/>
                  <a:pt x="1090289" y="56623"/>
                  <a:pt x="1100560" y="57532"/>
                </a:cubicBezTo>
                <a:close/>
              </a:path>
            </a:pathLst>
          </a:custGeom>
          <a:solidFill>
            <a:srgbClr val="F8EAD4"/>
          </a:solidFill>
          <a:ln w="9053" cap="flat">
            <a:noFill/>
            <a:prstDash val="solid"/>
            <a:miter/>
          </a:ln>
        </p:spPr>
        <p:txBody>
          <a:bodyPr rtlCol="0" anchor="ctr"/>
          <a:lstStyle/>
          <a:p>
            <a:endParaRPr lang="en-US" dirty="0"/>
          </a:p>
        </p:txBody>
      </p:sp>
      <p:sp>
        <p:nvSpPr>
          <p:cNvPr id="25" name="Picture Placeholder 34">
            <a:extLst>
              <a:ext uri="{FF2B5EF4-FFF2-40B4-BE49-F238E27FC236}">
                <a16:creationId xmlns:a16="http://schemas.microsoft.com/office/drawing/2014/main" id="{771DFCF5-94C5-4563-8423-D05A462D8DA0}"/>
              </a:ext>
            </a:extLst>
          </p:cNvPr>
          <p:cNvSpPr>
            <a:spLocks noGrp="1"/>
          </p:cNvSpPr>
          <p:nvPr>
            <p:ph type="pic" sz="quarter" idx="10" hasCustomPrompt="1"/>
          </p:nvPr>
        </p:nvSpPr>
        <p:spPr>
          <a:xfrm>
            <a:off x="840659" y="3699572"/>
            <a:ext cx="2120872" cy="2120963"/>
          </a:xfrm>
          <a:solidFill>
            <a:schemeClr val="tx2">
              <a:lumMod val="50000"/>
            </a:schemeClr>
          </a:solidFill>
        </p:spPr>
        <p:txBody>
          <a:bodyPr/>
          <a:lstStyle>
            <a:lvl1pPr algn="ctr">
              <a:buNone/>
              <a:defRPr sz="1600">
                <a:solidFill>
                  <a:schemeClr val="tx2">
                    <a:lumMod val="50000"/>
                  </a:schemeClr>
                </a:solidFill>
                <a:latin typeface="+mn-lt"/>
              </a:defRPr>
            </a:lvl1pPr>
          </a:lstStyle>
          <a:p>
            <a:r>
              <a:rPr lang="en-US" dirty="0"/>
              <a:t>picture</a:t>
            </a:r>
          </a:p>
        </p:txBody>
      </p:sp>
      <p:sp>
        <p:nvSpPr>
          <p:cNvPr id="27" name="Picture Placeholder 34">
            <a:extLst>
              <a:ext uri="{FF2B5EF4-FFF2-40B4-BE49-F238E27FC236}">
                <a16:creationId xmlns:a16="http://schemas.microsoft.com/office/drawing/2014/main" id="{EFB6A770-C929-4EDF-85EB-4A8B19E96898}"/>
              </a:ext>
            </a:extLst>
          </p:cNvPr>
          <p:cNvSpPr>
            <a:spLocks noGrp="1"/>
          </p:cNvSpPr>
          <p:nvPr>
            <p:ph type="pic" sz="quarter" idx="11" hasCustomPrompt="1"/>
          </p:nvPr>
        </p:nvSpPr>
        <p:spPr>
          <a:xfrm>
            <a:off x="3637653" y="3713275"/>
            <a:ext cx="2120872" cy="2107260"/>
          </a:xfrm>
          <a:solidFill>
            <a:schemeClr val="tx2">
              <a:lumMod val="40000"/>
              <a:lumOff val="60000"/>
            </a:schemeClr>
          </a:solidFill>
        </p:spPr>
        <p:txBody>
          <a:bodyPr/>
          <a:lstStyle>
            <a:lvl1pPr algn="ctr">
              <a:buNone/>
              <a:defRPr sz="1600">
                <a:solidFill>
                  <a:schemeClr val="tx2">
                    <a:lumMod val="40000"/>
                    <a:lumOff val="60000"/>
                  </a:schemeClr>
                </a:solidFill>
                <a:latin typeface="+mn-lt"/>
              </a:defRPr>
            </a:lvl1pPr>
          </a:lstStyle>
          <a:p>
            <a:r>
              <a:rPr lang="en-US" dirty="0"/>
              <a:t>picture</a:t>
            </a:r>
          </a:p>
        </p:txBody>
      </p:sp>
      <p:sp>
        <p:nvSpPr>
          <p:cNvPr id="30" name="Picture Placeholder 34">
            <a:extLst>
              <a:ext uri="{FF2B5EF4-FFF2-40B4-BE49-F238E27FC236}">
                <a16:creationId xmlns:a16="http://schemas.microsoft.com/office/drawing/2014/main" id="{E59E95AF-7585-4115-8054-B085E0FF9EB9}"/>
              </a:ext>
            </a:extLst>
          </p:cNvPr>
          <p:cNvSpPr>
            <a:spLocks noGrp="1"/>
          </p:cNvSpPr>
          <p:nvPr>
            <p:ph type="pic" sz="quarter" idx="12" hasCustomPrompt="1"/>
          </p:nvPr>
        </p:nvSpPr>
        <p:spPr>
          <a:xfrm>
            <a:off x="6434747" y="3699572"/>
            <a:ext cx="2120872" cy="2120963"/>
          </a:xfrm>
          <a:solidFill>
            <a:schemeClr val="tx2">
              <a:lumMod val="50000"/>
            </a:schemeClr>
          </a:solidFill>
        </p:spPr>
        <p:txBody>
          <a:bodyPr/>
          <a:lstStyle>
            <a:lvl1pPr algn="ctr">
              <a:buNone/>
              <a:defRPr sz="1600">
                <a:solidFill>
                  <a:schemeClr val="tx2">
                    <a:lumMod val="50000"/>
                  </a:schemeClr>
                </a:solidFill>
                <a:latin typeface="+mn-lt"/>
              </a:defRPr>
            </a:lvl1pPr>
          </a:lstStyle>
          <a:p>
            <a:r>
              <a:rPr lang="en-US" dirty="0"/>
              <a:t>picture</a:t>
            </a:r>
          </a:p>
        </p:txBody>
      </p:sp>
      <p:sp>
        <p:nvSpPr>
          <p:cNvPr id="31" name="Picture Placeholder 34">
            <a:extLst>
              <a:ext uri="{FF2B5EF4-FFF2-40B4-BE49-F238E27FC236}">
                <a16:creationId xmlns:a16="http://schemas.microsoft.com/office/drawing/2014/main" id="{8CF32787-1C54-4041-B325-864EB07CA58D}"/>
              </a:ext>
            </a:extLst>
          </p:cNvPr>
          <p:cNvSpPr>
            <a:spLocks noGrp="1"/>
          </p:cNvSpPr>
          <p:nvPr>
            <p:ph type="pic" sz="quarter" idx="13" hasCustomPrompt="1"/>
          </p:nvPr>
        </p:nvSpPr>
        <p:spPr>
          <a:xfrm>
            <a:off x="9229469" y="3699573"/>
            <a:ext cx="2120872" cy="2120962"/>
          </a:xfrm>
          <a:solidFill>
            <a:schemeClr val="tx2">
              <a:lumMod val="40000"/>
              <a:lumOff val="60000"/>
            </a:schemeClr>
          </a:solidFill>
        </p:spPr>
        <p:txBody>
          <a:bodyPr/>
          <a:lstStyle>
            <a:lvl1pPr algn="ctr">
              <a:buNone/>
              <a:defRPr sz="1600">
                <a:solidFill>
                  <a:schemeClr val="tx2">
                    <a:lumMod val="40000"/>
                    <a:lumOff val="60000"/>
                  </a:schemeClr>
                </a:solidFill>
                <a:latin typeface="+mn-lt"/>
              </a:defRPr>
            </a:lvl1pPr>
          </a:lstStyle>
          <a:p>
            <a:r>
              <a:rPr lang="en-US" dirty="0"/>
              <a:t>picture</a:t>
            </a:r>
          </a:p>
        </p:txBody>
      </p:sp>
      <p:sp>
        <p:nvSpPr>
          <p:cNvPr id="33" name="Text Placeholder 7">
            <a:extLst>
              <a:ext uri="{FF2B5EF4-FFF2-40B4-BE49-F238E27FC236}">
                <a16:creationId xmlns:a16="http://schemas.microsoft.com/office/drawing/2014/main" id="{B28F84D8-2288-4728-AC4E-041A09E005D1}"/>
              </a:ext>
            </a:extLst>
          </p:cNvPr>
          <p:cNvSpPr>
            <a:spLocks noGrp="1"/>
          </p:cNvSpPr>
          <p:nvPr>
            <p:ph type="body" sz="quarter" idx="18" hasCustomPrompt="1"/>
          </p:nvPr>
        </p:nvSpPr>
        <p:spPr>
          <a:xfrm>
            <a:off x="3804562" y="1524693"/>
            <a:ext cx="4581878" cy="676186"/>
          </a:xfrm>
        </p:spPr>
        <p:txBody>
          <a:bodyPr/>
          <a:lstStyle>
            <a:lvl1pPr algn="ctr">
              <a:lnSpc>
                <a:spcPct val="100000"/>
              </a:lnSpc>
              <a:buFontTx/>
              <a:buNone/>
              <a:defRPr sz="1600">
                <a:solidFill>
                  <a:schemeClr val="accent3">
                    <a:lumMod val="20000"/>
                    <a:lumOff val="80000"/>
                  </a:schemeClr>
                </a:solidFill>
                <a:latin typeface="+mn-lt"/>
              </a:defRPr>
            </a:lvl1pPr>
          </a:lstStyle>
          <a:p>
            <a:pPr lvl="0"/>
            <a:r>
              <a:rPr lang="en-US" dirty="0"/>
              <a:t>Add text here</a:t>
            </a:r>
          </a:p>
        </p:txBody>
      </p:sp>
      <p:sp>
        <p:nvSpPr>
          <p:cNvPr id="5" name="Title 4">
            <a:extLst>
              <a:ext uri="{FF2B5EF4-FFF2-40B4-BE49-F238E27FC236}">
                <a16:creationId xmlns:a16="http://schemas.microsoft.com/office/drawing/2014/main" id="{D7076F62-F4E0-4C5E-B1BD-73BA1C63BF73}"/>
              </a:ext>
            </a:extLst>
          </p:cNvPr>
          <p:cNvSpPr>
            <a:spLocks noGrp="1"/>
          </p:cNvSpPr>
          <p:nvPr>
            <p:ph type="title" hasCustomPrompt="1"/>
          </p:nvPr>
        </p:nvSpPr>
        <p:spPr>
          <a:xfrm>
            <a:off x="5967497" y="646236"/>
            <a:ext cx="1755342" cy="592890"/>
          </a:xfrm>
        </p:spPr>
        <p:txBody>
          <a:bodyPr vert="horz" lIns="0" tIns="0" rIns="0" bIns="0" rtlCol="0">
            <a:noAutofit/>
          </a:bodyPr>
          <a:lstStyle>
            <a:lvl1pPr>
              <a:defRPr lang="en-US" sz="4000" cap="all" baseline="0">
                <a:solidFill>
                  <a:schemeClr val="accent3">
                    <a:lumMod val="20000"/>
                    <a:lumOff val="80000"/>
                  </a:schemeClr>
                </a:solidFill>
                <a:latin typeface="+mj-lt"/>
                <a:ea typeface="+mn-ea"/>
                <a:cs typeface="+mn-cs"/>
              </a:defRPr>
            </a:lvl1pPr>
          </a:lstStyle>
          <a:p>
            <a:pPr marL="228600" lvl="0" indent="-228600">
              <a:spcBef>
                <a:spcPts val="1000"/>
              </a:spcBef>
              <a:buFontTx/>
            </a:pPr>
            <a:r>
              <a:rPr lang="en-US" dirty="0"/>
              <a:t>title</a:t>
            </a:r>
          </a:p>
        </p:txBody>
      </p:sp>
    </p:spTree>
    <p:extLst>
      <p:ext uri="{BB962C8B-B14F-4D97-AF65-F5344CB8AC3E}">
        <p14:creationId xmlns:p14="http://schemas.microsoft.com/office/powerpoint/2010/main" val="14290197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 Photo Collage">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16453-F65D-4E9B-9827-962EA7B43B3C}"/>
              </a:ext>
            </a:extLst>
          </p:cNvPr>
          <p:cNvSpPr>
            <a:spLocks noGrp="1"/>
          </p:cNvSpPr>
          <p:nvPr>
            <p:ph type="title"/>
          </p:nvPr>
        </p:nvSpPr>
        <p:spPr>
          <a:xfrm>
            <a:off x="0" y="0"/>
            <a:ext cx="11339241" cy="407035"/>
          </a:xfrm>
        </p:spPr>
        <p:txBody>
          <a:bodyPr/>
          <a:lstStyle>
            <a:lvl1pPr>
              <a:defRPr sz="900">
                <a:solidFill>
                  <a:schemeClr val="accent3">
                    <a:lumMod val="40000"/>
                    <a:lumOff val="60000"/>
                  </a:schemeClr>
                </a:solidFill>
              </a:defRPr>
            </a:lvl1pPr>
          </a:lstStyle>
          <a:p>
            <a:r>
              <a:rPr lang="en-US"/>
              <a:t>Click to edit Master title style</a:t>
            </a:r>
          </a:p>
        </p:txBody>
      </p:sp>
      <p:sp>
        <p:nvSpPr>
          <p:cNvPr id="5" name="Rectangle 4">
            <a:extLst>
              <a:ext uri="{FF2B5EF4-FFF2-40B4-BE49-F238E27FC236}">
                <a16:creationId xmlns:a16="http://schemas.microsoft.com/office/drawing/2014/main" id="{D61CD3A7-191A-485E-B049-D37C740CB310}"/>
              </a:ext>
            </a:extLst>
          </p:cNvPr>
          <p:cNvSpPr/>
          <p:nvPr/>
        </p:nvSpPr>
        <p:spPr>
          <a:xfrm>
            <a:off x="106303" y="122372"/>
            <a:ext cx="3419583" cy="3517831"/>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79B6B0CD-4535-4563-A88C-7CDF7196B85B}"/>
              </a:ext>
            </a:extLst>
          </p:cNvPr>
          <p:cNvSpPr/>
          <p:nvPr/>
        </p:nvSpPr>
        <p:spPr>
          <a:xfrm>
            <a:off x="106303" y="3741802"/>
            <a:ext cx="3419583" cy="2981853"/>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C36616B6-846C-4079-9DD9-63233DAD3ACB}"/>
              </a:ext>
            </a:extLst>
          </p:cNvPr>
          <p:cNvSpPr/>
          <p:nvPr/>
        </p:nvSpPr>
        <p:spPr>
          <a:xfrm>
            <a:off x="3642691" y="122372"/>
            <a:ext cx="2956440" cy="2967629"/>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B979808-C3C3-4F87-A5AE-006E7FF4D946}"/>
              </a:ext>
            </a:extLst>
          </p:cNvPr>
          <p:cNvSpPr/>
          <p:nvPr/>
        </p:nvSpPr>
        <p:spPr>
          <a:xfrm>
            <a:off x="6708952" y="122372"/>
            <a:ext cx="2673402" cy="4139631"/>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6C382A8-4A78-49CE-B22C-0941D49A83FD}"/>
              </a:ext>
            </a:extLst>
          </p:cNvPr>
          <p:cNvSpPr/>
          <p:nvPr/>
        </p:nvSpPr>
        <p:spPr>
          <a:xfrm>
            <a:off x="3642690" y="3205824"/>
            <a:ext cx="2956440" cy="3517831"/>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7DDCA776-FCFC-4F63-8D71-9078106C9472}"/>
              </a:ext>
            </a:extLst>
          </p:cNvPr>
          <p:cNvSpPr/>
          <p:nvPr/>
        </p:nvSpPr>
        <p:spPr>
          <a:xfrm>
            <a:off x="9492176" y="122372"/>
            <a:ext cx="2568606" cy="2860006"/>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E59447AF-2555-49E0-918A-7A5A3E4DE479}"/>
              </a:ext>
            </a:extLst>
          </p:cNvPr>
          <p:cNvSpPr/>
          <p:nvPr/>
        </p:nvSpPr>
        <p:spPr>
          <a:xfrm>
            <a:off x="6708953" y="4372996"/>
            <a:ext cx="2673402" cy="2350659"/>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3451BDE1-FF97-41BB-B1FE-039ECB3FAA48}"/>
              </a:ext>
            </a:extLst>
          </p:cNvPr>
          <p:cNvSpPr/>
          <p:nvPr/>
        </p:nvSpPr>
        <p:spPr>
          <a:xfrm>
            <a:off x="9492174" y="3090002"/>
            <a:ext cx="2568608" cy="3633654"/>
          </a:xfrm>
          <a:prstGeom prst="rect">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Picture Placeholder 12">
            <a:extLst>
              <a:ext uri="{FF2B5EF4-FFF2-40B4-BE49-F238E27FC236}">
                <a16:creationId xmlns:a16="http://schemas.microsoft.com/office/drawing/2014/main" id="{67AD5A73-8716-4463-A72A-D6F3CA1C957B}"/>
              </a:ext>
            </a:extLst>
          </p:cNvPr>
          <p:cNvSpPr>
            <a:spLocks noGrp="1"/>
          </p:cNvSpPr>
          <p:nvPr>
            <p:ph type="pic" sz="quarter" idx="10" hasCustomPrompt="1"/>
          </p:nvPr>
        </p:nvSpPr>
        <p:spPr>
          <a:xfrm>
            <a:off x="349279" y="374309"/>
            <a:ext cx="2926597" cy="2524311"/>
          </a:xfrm>
          <a:solidFill>
            <a:schemeClr val="tx2">
              <a:lumMod val="40000"/>
              <a:lumOff val="60000"/>
            </a:schemeClr>
          </a:solidFill>
        </p:spPr>
        <p:txBody>
          <a:bodyPr/>
          <a:lstStyle>
            <a:lvl1pPr algn="ctr">
              <a:buNone/>
              <a:defRPr>
                <a:solidFill>
                  <a:schemeClr val="tx2">
                    <a:lumMod val="40000"/>
                    <a:lumOff val="60000"/>
                  </a:schemeClr>
                </a:solidFill>
                <a:latin typeface="+mn-lt"/>
              </a:defRPr>
            </a:lvl1pPr>
          </a:lstStyle>
          <a:p>
            <a:r>
              <a:rPr lang="en-US" dirty="0"/>
              <a:t>picture</a:t>
            </a:r>
          </a:p>
        </p:txBody>
      </p:sp>
      <p:sp>
        <p:nvSpPr>
          <p:cNvPr id="29" name="Picture Placeholder 18">
            <a:extLst>
              <a:ext uri="{FF2B5EF4-FFF2-40B4-BE49-F238E27FC236}">
                <a16:creationId xmlns:a16="http://schemas.microsoft.com/office/drawing/2014/main" id="{306E7670-75FA-47A8-81A4-05FD7DE0AF1D}"/>
              </a:ext>
            </a:extLst>
          </p:cNvPr>
          <p:cNvSpPr>
            <a:spLocks noGrp="1"/>
          </p:cNvSpPr>
          <p:nvPr>
            <p:ph type="pic" sz="quarter" idx="11" hasCustomPrompt="1"/>
          </p:nvPr>
        </p:nvSpPr>
        <p:spPr>
          <a:xfrm>
            <a:off x="349189" y="3994520"/>
            <a:ext cx="2930525" cy="1987550"/>
          </a:xfrm>
          <a:solidFill>
            <a:schemeClr val="tx2">
              <a:lumMod val="50000"/>
            </a:schemeClr>
          </a:solidFill>
        </p:spPr>
        <p:txBody>
          <a:bodyPr/>
          <a:lstStyle>
            <a:lvl1pPr algn="ctr">
              <a:buNone/>
              <a:defRPr>
                <a:solidFill>
                  <a:schemeClr val="tx2">
                    <a:lumMod val="50000"/>
                  </a:schemeClr>
                </a:solidFill>
                <a:latin typeface="+mn-lt"/>
              </a:defRPr>
            </a:lvl1pPr>
          </a:lstStyle>
          <a:p>
            <a:r>
              <a:rPr lang="en-US" dirty="0"/>
              <a:t>picture</a:t>
            </a:r>
          </a:p>
        </p:txBody>
      </p:sp>
      <p:sp>
        <p:nvSpPr>
          <p:cNvPr id="30" name="Picture Placeholder 18">
            <a:extLst>
              <a:ext uri="{FF2B5EF4-FFF2-40B4-BE49-F238E27FC236}">
                <a16:creationId xmlns:a16="http://schemas.microsoft.com/office/drawing/2014/main" id="{D93EF954-7570-4C45-A73E-24302285496B}"/>
              </a:ext>
            </a:extLst>
          </p:cNvPr>
          <p:cNvSpPr>
            <a:spLocks noGrp="1"/>
          </p:cNvSpPr>
          <p:nvPr>
            <p:ph type="pic" sz="quarter" idx="12" hasCustomPrompt="1"/>
          </p:nvPr>
        </p:nvSpPr>
        <p:spPr>
          <a:xfrm>
            <a:off x="9737360" y="374308"/>
            <a:ext cx="2078236" cy="1866486"/>
          </a:xfrm>
          <a:solidFill>
            <a:schemeClr val="tx2">
              <a:lumMod val="50000"/>
            </a:schemeClr>
          </a:solidFill>
        </p:spPr>
        <p:txBody>
          <a:bodyPr/>
          <a:lstStyle>
            <a:lvl1pPr algn="ctr">
              <a:buNone/>
              <a:defRPr>
                <a:solidFill>
                  <a:schemeClr val="tx2">
                    <a:lumMod val="50000"/>
                  </a:schemeClr>
                </a:solidFill>
                <a:latin typeface="+mn-lt"/>
              </a:defRPr>
            </a:lvl1pPr>
          </a:lstStyle>
          <a:p>
            <a:r>
              <a:rPr lang="en-US" dirty="0"/>
              <a:t>picture</a:t>
            </a:r>
          </a:p>
        </p:txBody>
      </p:sp>
      <p:sp>
        <p:nvSpPr>
          <p:cNvPr id="31" name="Picture Placeholder 18">
            <a:extLst>
              <a:ext uri="{FF2B5EF4-FFF2-40B4-BE49-F238E27FC236}">
                <a16:creationId xmlns:a16="http://schemas.microsoft.com/office/drawing/2014/main" id="{37E62A63-6ADB-4815-870C-7DE18C0E2A4C}"/>
              </a:ext>
            </a:extLst>
          </p:cNvPr>
          <p:cNvSpPr>
            <a:spLocks noGrp="1"/>
          </p:cNvSpPr>
          <p:nvPr>
            <p:ph type="pic" sz="quarter" idx="13" hasCustomPrompt="1"/>
          </p:nvPr>
        </p:nvSpPr>
        <p:spPr>
          <a:xfrm>
            <a:off x="3887874" y="374309"/>
            <a:ext cx="2460900" cy="1974108"/>
          </a:xfrm>
          <a:solidFill>
            <a:schemeClr val="tx2">
              <a:lumMod val="50000"/>
            </a:schemeClr>
          </a:solidFill>
        </p:spPr>
        <p:txBody>
          <a:bodyPr/>
          <a:lstStyle>
            <a:lvl1pPr algn="ctr">
              <a:buNone/>
              <a:defRPr>
                <a:solidFill>
                  <a:schemeClr val="tx2">
                    <a:lumMod val="50000"/>
                  </a:schemeClr>
                </a:solidFill>
                <a:latin typeface="+mn-lt"/>
              </a:defRPr>
            </a:lvl1pPr>
          </a:lstStyle>
          <a:p>
            <a:r>
              <a:rPr lang="en-US" dirty="0"/>
              <a:t>picture</a:t>
            </a:r>
          </a:p>
        </p:txBody>
      </p:sp>
      <p:sp>
        <p:nvSpPr>
          <p:cNvPr id="32" name="Picture Placeholder 18">
            <a:extLst>
              <a:ext uri="{FF2B5EF4-FFF2-40B4-BE49-F238E27FC236}">
                <a16:creationId xmlns:a16="http://schemas.microsoft.com/office/drawing/2014/main" id="{5E88C04C-B228-4B61-AE61-D503F82ACA8A}"/>
              </a:ext>
            </a:extLst>
          </p:cNvPr>
          <p:cNvSpPr>
            <a:spLocks noGrp="1"/>
          </p:cNvSpPr>
          <p:nvPr>
            <p:ph type="pic" sz="quarter" idx="14" hasCustomPrompt="1"/>
          </p:nvPr>
        </p:nvSpPr>
        <p:spPr>
          <a:xfrm>
            <a:off x="6953053" y="4624367"/>
            <a:ext cx="2173480" cy="1357703"/>
          </a:xfrm>
          <a:solidFill>
            <a:schemeClr val="tx2">
              <a:lumMod val="50000"/>
            </a:schemeClr>
          </a:solidFill>
        </p:spPr>
        <p:txBody>
          <a:bodyPr/>
          <a:lstStyle>
            <a:lvl1pPr algn="ctr">
              <a:buNone/>
              <a:defRPr>
                <a:solidFill>
                  <a:schemeClr val="tx2">
                    <a:lumMod val="50000"/>
                  </a:schemeClr>
                </a:solidFill>
                <a:latin typeface="+mn-lt"/>
              </a:defRPr>
            </a:lvl1pPr>
          </a:lstStyle>
          <a:p>
            <a:r>
              <a:rPr lang="en-US" dirty="0"/>
              <a:t>picture</a:t>
            </a:r>
          </a:p>
        </p:txBody>
      </p:sp>
      <p:sp>
        <p:nvSpPr>
          <p:cNvPr id="33" name="Picture Placeholder 12">
            <a:extLst>
              <a:ext uri="{FF2B5EF4-FFF2-40B4-BE49-F238E27FC236}">
                <a16:creationId xmlns:a16="http://schemas.microsoft.com/office/drawing/2014/main" id="{C88BEAB2-2E36-458C-A884-338D4D0E6599}"/>
              </a:ext>
            </a:extLst>
          </p:cNvPr>
          <p:cNvSpPr>
            <a:spLocks noGrp="1"/>
          </p:cNvSpPr>
          <p:nvPr>
            <p:ph type="pic" sz="quarter" idx="15" hasCustomPrompt="1"/>
          </p:nvPr>
        </p:nvSpPr>
        <p:spPr>
          <a:xfrm>
            <a:off x="3886791" y="3458132"/>
            <a:ext cx="2460899" cy="2523939"/>
          </a:xfrm>
          <a:solidFill>
            <a:srgbClr val="ADC5D0"/>
          </a:solidFill>
        </p:spPr>
        <p:txBody>
          <a:bodyPr/>
          <a:lstStyle>
            <a:lvl1pPr algn="ctr">
              <a:buNone/>
              <a:defRPr>
                <a:solidFill>
                  <a:schemeClr val="tx2">
                    <a:lumMod val="40000"/>
                    <a:lumOff val="60000"/>
                  </a:schemeClr>
                </a:solidFill>
                <a:latin typeface="+mn-lt"/>
              </a:defRPr>
            </a:lvl1pPr>
          </a:lstStyle>
          <a:p>
            <a:r>
              <a:rPr lang="en-US" dirty="0"/>
              <a:t>picture</a:t>
            </a:r>
          </a:p>
        </p:txBody>
      </p:sp>
      <p:sp>
        <p:nvSpPr>
          <p:cNvPr id="34" name="Picture Placeholder 12">
            <a:extLst>
              <a:ext uri="{FF2B5EF4-FFF2-40B4-BE49-F238E27FC236}">
                <a16:creationId xmlns:a16="http://schemas.microsoft.com/office/drawing/2014/main" id="{F83EDCAF-9FBF-42BB-9012-9D6E7AE4AAE2}"/>
              </a:ext>
            </a:extLst>
          </p:cNvPr>
          <p:cNvSpPr>
            <a:spLocks noGrp="1"/>
          </p:cNvSpPr>
          <p:nvPr>
            <p:ph type="pic" sz="quarter" idx="16" hasCustomPrompt="1"/>
          </p:nvPr>
        </p:nvSpPr>
        <p:spPr>
          <a:xfrm>
            <a:off x="6953051" y="374309"/>
            <a:ext cx="2173481" cy="3131604"/>
          </a:xfrm>
          <a:solidFill>
            <a:schemeClr val="tx2">
              <a:lumMod val="40000"/>
              <a:lumOff val="60000"/>
            </a:schemeClr>
          </a:solidFill>
        </p:spPr>
        <p:txBody>
          <a:bodyPr/>
          <a:lstStyle>
            <a:lvl1pPr algn="ctr">
              <a:buNone/>
              <a:defRPr>
                <a:solidFill>
                  <a:schemeClr val="tx2">
                    <a:lumMod val="40000"/>
                    <a:lumOff val="60000"/>
                  </a:schemeClr>
                </a:solidFill>
                <a:latin typeface="+mn-lt"/>
              </a:defRPr>
            </a:lvl1pPr>
          </a:lstStyle>
          <a:p>
            <a:r>
              <a:rPr lang="en-US" dirty="0"/>
              <a:t>picture</a:t>
            </a:r>
          </a:p>
        </p:txBody>
      </p:sp>
      <p:sp>
        <p:nvSpPr>
          <p:cNvPr id="35" name="Picture Placeholder 12">
            <a:extLst>
              <a:ext uri="{FF2B5EF4-FFF2-40B4-BE49-F238E27FC236}">
                <a16:creationId xmlns:a16="http://schemas.microsoft.com/office/drawing/2014/main" id="{EBC88136-E5C2-44CD-88E4-25103D1B33C0}"/>
              </a:ext>
            </a:extLst>
          </p:cNvPr>
          <p:cNvSpPr>
            <a:spLocks noGrp="1"/>
          </p:cNvSpPr>
          <p:nvPr>
            <p:ph type="pic" sz="quarter" idx="17" hasCustomPrompt="1"/>
          </p:nvPr>
        </p:nvSpPr>
        <p:spPr>
          <a:xfrm>
            <a:off x="9737360" y="3342229"/>
            <a:ext cx="2078236" cy="2639842"/>
          </a:xfrm>
          <a:solidFill>
            <a:srgbClr val="ADC5D0"/>
          </a:solidFill>
        </p:spPr>
        <p:txBody>
          <a:bodyPr/>
          <a:lstStyle>
            <a:lvl1pPr algn="ctr">
              <a:buNone/>
              <a:defRPr>
                <a:solidFill>
                  <a:schemeClr val="tx2">
                    <a:lumMod val="40000"/>
                    <a:lumOff val="60000"/>
                  </a:schemeClr>
                </a:solidFill>
                <a:latin typeface="+mn-lt"/>
              </a:defRPr>
            </a:lvl1pPr>
          </a:lstStyle>
          <a:p>
            <a:r>
              <a:rPr lang="en-US" dirty="0"/>
              <a:t>picture</a:t>
            </a:r>
          </a:p>
        </p:txBody>
      </p:sp>
    </p:spTree>
    <p:extLst>
      <p:ext uri="{BB962C8B-B14F-4D97-AF65-F5344CB8AC3E}">
        <p14:creationId xmlns:p14="http://schemas.microsoft.com/office/powerpoint/2010/main" val="11397143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Layout">
    <p:bg>
      <p:bgPr>
        <a:solidFill>
          <a:schemeClr val="bg1"/>
        </a:solidFill>
        <a:effectLst/>
      </p:bgPr>
    </p:bg>
    <p:spTree>
      <p:nvGrpSpPr>
        <p:cNvPr id="1" name=""/>
        <p:cNvGrpSpPr/>
        <p:nvPr/>
      </p:nvGrpSpPr>
      <p:grpSpPr>
        <a:xfrm>
          <a:off x="0" y="0"/>
          <a:ext cx="0" cy="0"/>
          <a:chOff x="0" y="0"/>
          <a:chExt cx="0" cy="0"/>
        </a:xfrm>
      </p:grpSpPr>
      <p:pic>
        <p:nvPicPr>
          <p:cNvPr id="4" name="Picture Placeholder 25" descr="A close up of a coral&#10;&#10;Description automatically generated">
            <a:extLst>
              <a:ext uri="{FF2B5EF4-FFF2-40B4-BE49-F238E27FC236}">
                <a16:creationId xmlns:a16="http://schemas.microsoft.com/office/drawing/2014/main" id="{1E127685-9474-47AE-BB6F-86969AAB7448}"/>
              </a:ext>
            </a:extLst>
          </p:cNvPr>
          <p:cNvPicPr>
            <a:picLocks noChangeAspect="1"/>
          </p:cNvPicPr>
          <p:nvPr userDrawn="1"/>
        </p:nvPicPr>
        <p:blipFill rotWithShape="1">
          <a:blip r:embed="rId2">
            <a:duotone>
              <a:schemeClr val="accent1">
                <a:shade val="45000"/>
                <a:satMod val="135000"/>
              </a:schemeClr>
              <a:prstClr val="white"/>
            </a:duotone>
            <a:alphaModFix amt="30000"/>
          </a:blip>
          <a:srcRect t="42935" b="815"/>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28C633AD-DA0D-4222-BB4C-CEE9D3EFC731}"/>
              </a:ext>
            </a:extLst>
          </p:cNvPr>
          <p:cNvSpPr/>
          <p:nvPr userDrawn="1"/>
        </p:nvSpPr>
        <p:spPr>
          <a:xfrm>
            <a:off x="285565" y="285566"/>
            <a:ext cx="11620870" cy="6286867"/>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5">
            <a:extLst>
              <a:ext uri="{FF2B5EF4-FFF2-40B4-BE49-F238E27FC236}">
                <a16:creationId xmlns:a16="http://schemas.microsoft.com/office/drawing/2014/main" id="{64FFD8EC-D8C2-4E71-8D7E-9FFE38487582}"/>
              </a:ext>
            </a:extLst>
          </p:cNvPr>
          <p:cNvSpPr>
            <a:spLocks noGrp="1"/>
          </p:cNvSpPr>
          <p:nvPr>
            <p:ph type="body" sz="quarter" idx="11" hasCustomPrompt="1"/>
          </p:nvPr>
        </p:nvSpPr>
        <p:spPr>
          <a:xfrm>
            <a:off x="4487949" y="3077822"/>
            <a:ext cx="1039006" cy="368878"/>
          </a:xfrm>
        </p:spPr>
        <p:txBody>
          <a:bodyPr/>
          <a:lstStyle>
            <a:lvl1pPr algn="r">
              <a:buFontTx/>
              <a:buNone/>
              <a:defRPr sz="2400" i="1">
                <a:solidFill>
                  <a:srgbClr val="446777"/>
                </a:solidFill>
                <a:latin typeface="+mn-lt"/>
              </a:defRPr>
            </a:lvl1pPr>
          </a:lstStyle>
          <a:p>
            <a:pPr lvl="0"/>
            <a:r>
              <a:rPr lang="en-US" dirty="0"/>
              <a:t>subtitle</a:t>
            </a:r>
          </a:p>
        </p:txBody>
      </p:sp>
      <p:sp>
        <p:nvSpPr>
          <p:cNvPr id="2" name="Graphic 9">
            <a:extLst>
              <a:ext uri="{FF2B5EF4-FFF2-40B4-BE49-F238E27FC236}">
                <a16:creationId xmlns:a16="http://schemas.microsoft.com/office/drawing/2014/main" id="{52C2E414-18BC-4204-A2E8-DAAD333C3B60}"/>
              </a:ext>
            </a:extLst>
          </p:cNvPr>
          <p:cNvSpPr/>
          <p:nvPr/>
        </p:nvSpPr>
        <p:spPr>
          <a:xfrm rot="1563853">
            <a:off x="5413643" y="3506849"/>
            <a:ext cx="1366188" cy="699316"/>
          </a:xfrm>
          <a:custGeom>
            <a:avLst/>
            <a:gdLst>
              <a:gd name="connsiteX0" fmla="*/ 1366184 w 1366188"/>
              <a:gd name="connsiteY0" fmla="*/ 71418 h 699316"/>
              <a:gd name="connsiteX1" fmla="*/ 1345311 w 1366188"/>
              <a:gd name="connsiteY1" fmla="*/ 92290 h 699316"/>
              <a:gd name="connsiteX2" fmla="*/ 1349937 w 1366188"/>
              <a:gd name="connsiteY2" fmla="*/ 103798 h 699316"/>
              <a:gd name="connsiteX3" fmla="*/ 1347680 w 1366188"/>
              <a:gd name="connsiteY3" fmla="*/ 107634 h 699316"/>
              <a:gd name="connsiteX4" fmla="*/ 1248057 w 1366188"/>
              <a:gd name="connsiteY4" fmla="*/ 172169 h 699316"/>
              <a:gd name="connsiteX5" fmla="*/ 1175172 w 1366188"/>
              <a:gd name="connsiteY5" fmla="*/ 204550 h 699316"/>
              <a:gd name="connsiteX6" fmla="*/ 1091683 w 1366188"/>
              <a:gd name="connsiteY6" fmla="*/ 239525 h 699316"/>
              <a:gd name="connsiteX7" fmla="*/ 1059077 w 1366188"/>
              <a:gd name="connsiteY7" fmla="*/ 252500 h 699316"/>
              <a:gd name="connsiteX8" fmla="*/ 1120904 w 1366188"/>
              <a:gd name="connsiteY8" fmla="*/ 257690 h 699316"/>
              <a:gd name="connsiteX9" fmla="*/ 1180250 w 1366188"/>
              <a:gd name="connsiteY9" fmla="*/ 245956 h 699316"/>
              <a:gd name="connsiteX10" fmla="*/ 1181942 w 1366188"/>
              <a:gd name="connsiteY10" fmla="*/ 250582 h 699316"/>
              <a:gd name="connsiteX11" fmla="*/ 1168967 w 1366188"/>
              <a:gd name="connsiteY11" fmla="*/ 263783 h 699316"/>
              <a:gd name="connsiteX12" fmla="*/ 1222220 w 1366188"/>
              <a:gd name="connsiteY12" fmla="*/ 292666 h 699316"/>
              <a:gd name="connsiteX13" fmla="*/ 1220979 w 1366188"/>
              <a:gd name="connsiteY13" fmla="*/ 297066 h 699316"/>
              <a:gd name="connsiteX14" fmla="*/ 1208117 w 1366188"/>
              <a:gd name="connsiteY14" fmla="*/ 296050 h 699316"/>
              <a:gd name="connsiteX15" fmla="*/ 1142792 w 1366188"/>
              <a:gd name="connsiteY15" fmla="*/ 281834 h 699316"/>
              <a:gd name="connsiteX16" fmla="*/ 1043845 w 1366188"/>
              <a:gd name="connsiteY16" fmla="*/ 281834 h 699316"/>
              <a:gd name="connsiteX17" fmla="*/ 1041702 w 1366188"/>
              <a:gd name="connsiteY17" fmla="*/ 282173 h 699316"/>
              <a:gd name="connsiteX18" fmla="*/ 911051 w 1366188"/>
              <a:gd name="connsiteY18" fmla="*/ 332267 h 699316"/>
              <a:gd name="connsiteX19" fmla="*/ 890856 w 1366188"/>
              <a:gd name="connsiteY19" fmla="*/ 354042 h 699316"/>
              <a:gd name="connsiteX20" fmla="*/ 868630 w 1366188"/>
              <a:gd name="connsiteY20" fmla="*/ 391161 h 699316"/>
              <a:gd name="connsiteX21" fmla="*/ 815489 w 1366188"/>
              <a:gd name="connsiteY21" fmla="*/ 436178 h 699316"/>
              <a:gd name="connsiteX22" fmla="*/ 721056 w 1366188"/>
              <a:gd name="connsiteY22" fmla="*/ 489995 h 699316"/>
              <a:gd name="connsiteX23" fmla="*/ 762011 w 1366188"/>
              <a:gd name="connsiteY23" fmla="*/ 494056 h 699316"/>
              <a:gd name="connsiteX24" fmla="*/ 877881 w 1366188"/>
              <a:gd name="connsiteY24" fmla="*/ 452199 h 699316"/>
              <a:gd name="connsiteX25" fmla="*/ 964981 w 1366188"/>
              <a:gd name="connsiteY25" fmla="*/ 446219 h 699316"/>
              <a:gd name="connsiteX26" fmla="*/ 976264 w 1366188"/>
              <a:gd name="connsiteY26" fmla="*/ 456035 h 699316"/>
              <a:gd name="connsiteX27" fmla="*/ 962725 w 1366188"/>
              <a:gd name="connsiteY27" fmla="*/ 458404 h 699316"/>
              <a:gd name="connsiteX28" fmla="*/ 906313 w 1366188"/>
              <a:gd name="connsiteY28" fmla="*/ 468784 h 699316"/>
              <a:gd name="connsiteX29" fmla="*/ 778257 w 1366188"/>
              <a:gd name="connsiteY29" fmla="*/ 520344 h 699316"/>
              <a:gd name="connsiteX30" fmla="*/ 748698 w 1366188"/>
              <a:gd name="connsiteY30" fmla="*/ 524293 h 699316"/>
              <a:gd name="connsiteX31" fmla="*/ 655731 w 1366188"/>
              <a:gd name="connsiteY31" fmla="*/ 547309 h 699316"/>
              <a:gd name="connsiteX32" fmla="*/ 568518 w 1366188"/>
              <a:gd name="connsiteY32" fmla="*/ 595147 h 699316"/>
              <a:gd name="connsiteX33" fmla="*/ 518311 w 1366188"/>
              <a:gd name="connsiteY33" fmla="*/ 600224 h 699316"/>
              <a:gd name="connsiteX34" fmla="*/ 467089 w 1366188"/>
              <a:gd name="connsiteY34" fmla="*/ 593454 h 699316"/>
              <a:gd name="connsiteX35" fmla="*/ 452534 w 1366188"/>
              <a:gd name="connsiteY35" fmla="*/ 591536 h 699316"/>
              <a:gd name="connsiteX36" fmla="*/ 407179 w 1366188"/>
              <a:gd name="connsiteY36" fmla="*/ 596501 h 699316"/>
              <a:gd name="connsiteX37" fmla="*/ 256785 w 1366188"/>
              <a:gd name="connsiteY37" fmla="*/ 677170 h 699316"/>
              <a:gd name="connsiteX38" fmla="*/ 205111 w 1366188"/>
              <a:gd name="connsiteY38" fmla="*/ 691499 h 699316"/>
              <a:gd name="connsiteX39" fmla="*/ 118688 w 1366188"/>
              <a:gd name="connsiteY39" fmla="*/ 695447 h 699316"/>
              <a:gd name="connsiteX40" fmla="*/ 84615 w 1366188"/>
              <a:gd name="connsiteY40" fmla="*/ 698945 h 699316"/>
              <a:gd name="connsiteX41" fmla="*/ 61712 w 1366188"/>
              <a:gd name="connsiteY41" fmla="*/ 697140 h 699316"/>
              <a:gd name="connsiteX42" fmla="*/ 23803 w 1366188"/>
              <a:gd name="connsiteY42" fmla="*/ 676719 h 699316"/>
              <a:gd name="connsiteX43" fmla="*/ 336 w 1366188"/>
              <a:gd name="connsiteY43" fmla="*/ 637005 h 699316"/>
              <a:gd name="connsiteX44" fmla="*/ 13423 w 1366188"/>
              <a:gd name="connsiteY44" fmla="*/ 619630 h 699316"/>
              <a:gd name="connsiteX45" fmla="*/ 155469 w 1366188"/>
              <a:gd name="connsiteY45" fmla="*/ 624932 h 699316"/>
              <a:gd name="connsiteX46" fmla="*/ 304622 w 1366188"/>
              <a:gd name="connsiteY46" fmla="*/ 591085 h 699316"/>
              <a:gd name="connsiteX47" fmla="*/ 384276 w 1366188"/>
              <a:gd name="connsiteY47" fmla="*/ 538848 h 699316"/>
              <a:gd name="connsiteX48" fmla="*/ 404246 w 1366188"/>
              <a:gd name="connsiteY48" fmla="*/ 517185 h 699316"/>
              <a:gd name="connsiteX49" fmla="*/ 421959 w 1366188"/>
              <a:gd name="connsiteY49" fmla="*/ 499585 h 699316"/>
              <a:gd name="connsiteX50" fmla="*/ 465284 w 1366188"/>
              <a:gd name="connsiteY50" fmla="*/ 480066 h 699316"/>
              <a:gd name="connsiteX51" fmla="*/ 483674 w 1366188"/>
              <a:gd name="connsiteY51" fmla="*/ 474087 h 699316"/>
              <a:gd name="connsiteX52" fmla="*/ 536250 w 1366188"/>
              <a:gd name="connsiteY52" fmla="*/ 424218 h 699316"/>
              <a:gd name="connsiteX53" fmla="*/ 552497 w 1366188"/>
              <a:gd name="connsiteY53" fmla="*/ 396689 h 699316"/>
              <a:gd name="connsiteX54" fmla="*/ 566261 w 1366188"/>
              <a:gd name="connsiteY54" fmla="*/ 375478 h 699316"/>
              <a:gd name="connsiteX55" fmla="*/ 573707 w 1366188"/>
              <a:gd name="connsiteY55" fmla="*/ 384956 h 699316"/>
              <a:gd name="connsiteX56" fmla="*/ 561522 w 1366188"/>
              <a:gd name="connsiteY56" fmla="*/ 402782 h 699316"/>
              <a:gd name="connsiteX57" fmla="*/ 560507 w 1366188"/>
              <a:gd name="connsiteY57" fmla="*/ 434260 h 699316"/>
              <a:gd name="connsiteX58" fmla="*/ 576979 w 1366188"/>
              <a:gd name="connsiteY58" fmla="*/ 421398 h 699316"/>
              <a:gd name="connsiteX59" fmla="*/ 595257 w 1366188"/>
              <a:gd name="connsiteY59" fmla="*/ 411582 h 699316"/>
              <a:gd name="connsiteX60" fmla="*/ 588713 w 1366188"/>
              <a:gd name="connsiteY60" fmla="*/ 428619 h 699316"/>
              <a:gd name="connsiteX61" fmla="*/ 479612 w 1366188"/>
              <a:gd name="connsiteY61" fmla="*/ 516396 h 699316"/>
              <a:gd name="connsiteX62" fmla="*/ 477130 w 1366188"/>
              <a:gd name="connsiteY62" fmla="*/ 521811 h 699316"/>
              <a:gd name="connsiteX63" fmla="*/ 635084 w 1366188"/>
              <a:gd name="connsiteY63" fmla="*/ 496651 h 699316"/>
              <a:gd name="connsiteX64" fmla="*/ 661597 w 1366188"/>
              <a:gd name="connsiteY64" fmla="*/ 468784 h 699316"/>
              <a:gd name="connsiteX65" fmla="*/ 671187 w 1366188"/>
              <a:gd name="connsiteY65" fmla="*/ 463932 h 699316"/>
              <a:gd name="connsiteX66" fmla="*/ 799243 w 1366188"/>
              <a:gd name="connsiteY66" fmla="*/ 396351 h 699316"/>
              <a:gd name="connsiteX67" fmla="*/ 846967 w 1366188"/>
              <a:gd name="connsiteY67" fmla="*/ 348965 h 699316"/>
              <a:gd name="connsiteX68" fmla="*/ 857009 w 1366188"/>
              <a:gd name="connsiteY68" fmla="*/ 332380 h 699316"/>
              <a:gd name="connsiteX69" fmla="*/ 952796 w 1366188"/>
              <a:gd name="connsiteY69" fmla="*/ 257577 h 699316"/>
              <a:gd name="connsiteX70" fmla="*/ 1059415 w 1366188"/>
              <a:gd name="connsiteY70" fmla="*/ 224069 h 699316"/>
              <a:gd name="connsiteX71" fmla="*/ 1113796 w 1366188"/>
              <a:gd name="connsiteY71" fmla="*/ 194509 h 699316"/>
              <a:gd name="connsiteX72" fmla="*/ 1183860 w 1366188"/>
              <a:gd name="connsiteY72" fmla="*/ 123881 h 699316"/>
              <a:gd name="connsiteX73" fmla="*/ 1195594 w 1366188"/>
              <a:gd name="connsiteY73" fmla="*/ 108537 h 699316"/>
              <a:gd name="connsiteX74" fmla="*/ 1222333 w 1366188"/>
              <a:gd name="connsiteY74" fmla="*/ 33396 h 699316"/>
              <a:gd name="connsiteX75" fmla="*/ 1220528 w 1366188"/>
              <a:gd name="connsiteY75" fmla="*/ 16924 h 699316"/>
              <a:gd name="connsiteX76" fmla="*/ 1221656 w 1366188"/>
              <a:gd name="connsiteY76" fmla="*/ 0 h 699316"/>
              <a:gd name="connsiteX77" fmla="*/ 1238692 w 1366188"/>
              <a:gd name="connsiteY77" fmla="*/ 26401 h 699316"/>
              <a:gd name="connsiteX78" fmla="*/ 1278294 w 1366188"/>
              <a:gd name="connsiteY78" fmla="*/ 8462 h 699316"/>
              <a:gd name="connsiteX79" fmla="*/ 1274570 w 1366188"/>
              <a:gd name="connsiteY79" fmla="*/ 13765 h 699316"/>
              <a:gd name="connsiteX80" fmla="*/ 1224364 w 1366188"/>
              <a:gd name="connsiteY80" fmla="*/ 86875 h 699316"/>
              <a:gd name="connsiteX81" fmla="*/ 1214210 w 1366188"/>
              <a:gd name="connsiteY81" fmla="*/ 108198 h 699316"/>
              <a:gd name="connsiteX82" fmla="*/ 1176188 w 1366188"/>
              <a:gd name="connsiteY82" fmla="*/ 168785 h 699316"/>
              <a:gd name="connsiteX83" fmla="*/ 1201348 w 1366188"/>
              <a:gd name="connsiteY83" fmla="*/ 170139 h 699316"/>
              <a:gd name="connsiteX84" fmla="*/ 1271637 w 1366188"/>
              <a:gd name="connsiteY84" fmla="*/ 142271 h 699316"/>
              <a:gd name="connsiteX85" fmla="*/ 1289125 w 1366188"/>
              <a:gd name="connsiteY85" fmla="*/ 126927 h 699316"/>
              <a:gd name="connsiteX86" fmla="*/ 1331772 w 1366188"/>
              <a:gd name="connsiteY86" fmla="*/ 84054 h 699316"/>
              <a:gd name="connsiteX87" fmla="*/ 1366184 w 1366188"/>
              <a:gd name="connsiteY87" fmla="*/ 71418 h 69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366188" h="699316">
                <a:moveTo>
                  <a:pt x="1366184" y="71418"/>
                </a:moveTo>
                <a:cubicBezTo>
                  <a:pt x="1366522" y="85408"/>
                  <a:pt x="1349598" y="81008"/>
                  <a:pt x="1345311" y="92290"/>
                </a:cubicBezTo>
                <a:cubicBezTo>
                  <a:pt x="1346439" y="95223"/>
                  <a:pt x="1348245" y="99624"/>
                  <a:pt x="1349937" y="103798"/>
                </a:cubicBezTo>
                <a:cubicBezTo>
                  <a:pt x="1349034" y="105378"/>
                  <a:pt x="1348696" y="106957"/>
                  <a:pt x="1347680" y="107634"/>
                </a:cubicBezTo>
                <a:cubicBezTo>
                  <a:pt x="1314623" y="129409"/>
                  <a:pt x="1282242" y="152425"/>
                  <a:pt x="1248057" y="172169"/>
                </a:cubicBezTo>
                <a:cubicBezTo>
                  <a:pt x="1225154" y="185370"/>
                  <a:pt x="1199655" y="194170"/>
                  <a:pt x="1175172" y="204550"/>
                </a:cubicBezTo>
                <a:cubicBezTo>
                  <a:pt x="1147418" y="216397"/>
                  <a:pt x="1119550" y="227905"/>
                  <a:pt x="1091683" y="239525"/>
                </a:cubicBezTo>
                <a:cubicBezTo>
                  <a:pt x="1081190" y="243926"/>
                  <a:pt x="1070585" y="247874"/>
                  <a:pt x="1059077" y="252500"/>
                </a:cubicBezTo>
                <a:cubicBezTo>
                  <a:pt x="1080513" y="254080"/>
                  <a:pt x="1101160" y="253403"/>
                  <a:pt x="1120904" y="257690"/>
                </a:cubicBezTo>
                <a:cubicBezTo>
                  <a:pt x="1142679" y="262429"/>
                  <a:pt x="1159941" y="245731"/>
                  <a:pt x="1180250" y="245956"/>
                </a:cubicBezTo>
                <a:cubicBezTo>
                  <a:pt x="1180814" y="247536"/>
                  <a:pt x="1181378" y="249003"/>
                  <a:pt x="1181942" y="250582"/>
                </a:cubicBezTo>
                <a:cubicBezTo>
                  <a:pt x="1177880" y="254757"/>
                  <a:pt x="1173819" y="258818"/>
                  <a:pt x="1168967" y="263783"/>
                </a:cubicBezTo>
                <a:cubicBezTo>
                  <a:pt x="1186906" y="273598"/>
                  <a:pt x="1204507" y="283076"/>
                  <a:pt x="1222220" y="292666"/>
                </a:cubicBezTo>
                <a:cubicBezTo>
                  <a:pt x="1221769" y="294132"/>
                  <a:pt x="1221430" y="295599"/>
                  <a:pt x="1220979" y="297066"/>
                </a:cubicBezTo>
                <a:cubicBezTo>
                  <a:pt x="1216692" y="296727"/>
                  <a:pt x="1212292" y="296953"/>
                  <a:pt x="1208117" y="296050"/>
                </a:cubicBezTo>
                <a:cubicBezTo>
                  <a:pt x="1186342" y="291312"/>
                  <a:pt x="1164793" y="283414"/>
                  <a:pt x="1142792" y="281834"/>
                </a:cubicBezTo>
                <a:cubicBezTo>
                  <a:pt x="1109960" y="279578"/>
                  <a:pt x="1076903" y="281609"/>
                  <a:pt x="1043845" y="281834"/>
                </a:cubicBezTo>
                <a:cubicBezTo>
                  <a:pt x="1043168" y="281834"/>
                  <a:pt x="1042379" y="282173"/>
                  <a:pt x="1041702" y="282173"/>
                </a:cubicBezTo>
                <a:cubicBezTo>
                  <a:pt x="990028" y="277434"/>
                  <a:pt x="952119" y="309589"/>
                  <a:pt x="911051" y="332267"/>
                </a:cubicBezTo>
                <a:cubicBezTo>
                  <a:pt x="902815" y="336780"/>
                  <a:pt x="896497" y="345918"/>
                  <a:pt x="890856" y="354042"/>
                </a:cubicBezTo>
                <a:cubicBezTo>
                  <a:pt x="882733" y="365888"/>
                  <a:pt x="876076" y="378750"/>
                  <a:pt x="868630" y="391161"/>
                </a:cubicBezTo>
                <a:cubicBezTo>
                  <a:pt x="855880" y="412033"/>
                  <a:pt x="838618" y="425798"/>
                  <a:pt x="815489" y="436178"/>
                </a:cubicBezTo>
                <a:cubicBezTo>
                  <a:pt x="783786" y="450281"/>
                  <a:pt x="754790" y="470363"/>
                  <a:pt x="721056" y="489995"/>
                </a:cubicBezTo>
                <a:cubicBezTo>
                  <a:pt x="737415" y="496877"/>
                  <a:pt x="749939" y="498344"/>
                  <a:pt x="762011" y="494056"/>
                </a:cubicBezTo>
                <a:cubicBezTo>
                  <a:pt x="800822" y="480518"/>
                  <a:pt x="839295" y="466302"/>
                  <a:pt x="877881" y="452199"/>
                </a:cubicBezTo>
                <a:cubicBezTo>
                  <a:pt x="906426" y="441706"/>
                  <a:pt x="935421" y="438547"/>
                  <a:pt x="964981" y="446219"/>
                </a:cubicBezTo>
                <a:cubicBezTo>
                  <a:pt x="969156" y="447347"/>
                  <a:pt x="972879" y="450168"/>
                  <a:pt x="976264" y="456035"/>
                </a:cubicBezTo>
                <a:cubicBezTo>
                  <a:pt x="971751" y="456937"/>
                  <a:pt x="966899" y="459307"/>
                  <a:pt x="962725" y="458404"/>
                </a:cubicBezTo>
                <a:cubicBezTo>
                  <a:pt x="942304" y="454004"/>
                  <a:pt x="924365" y="461563"/>
                  <a:pt x="906313" y="468784"/>
                </a:cubicBezTo>
                <a:cubicBezTo>
                  <a:pt x="863552" y="485933"/>
                  <a:pt x="821131" y="503759"/>
                  <a:pt x="778257" y="520344"/>
                </a:cubicBezTo>
                <a:cubicBezTo>
                  <a:pt x="769231" y="523842"/>
                  <a:pt x="758513" y="525083"/>
                  <a:pt x="748698" y="524293"/>
                </a:cubicBezTo>
                <a:cubicBezTo>
                  <a:pt x="714963" y="521811"/>
                  <a:pt x="684726" y="531514"/>
                  <a:pt x="655731" y="547309"/>
                </a:cubicBezTo>
                <a:cubicBezTo>
                  <a:pt x="626622" y="563218"/>
                  <a:pt x="597288" y="578674"/>
                  <a:pt x="568518" y="595147"/>
                </a:cubicBezTo>
                <a:cubicBezTo>
                  <a:pt x="552158" y="604624"/>
                  <a:pt x="535799" y="603496"/>
                  <a:pt x="518311" y="600224"/>
                </a:cubicBezTo>
                <a:cubicBezTo>
                  <a:pt x="501387" y="597065"/>
                  <a:pt x="484238" y="595598"/>
                  <a:pt x="467089" y="593454"/>
                </a:cubicBezTo>
                <a:cubicBezTo>
                  <a:pt x="462237" y="592890"/>
                  <a:pt x="456709" y="593567"/>
                  <a:pt x="452534" y="591536"/>
                </a:cubicBezTo>
                <a:cubicBezTo>
                  <a:pt x="436175" y="583977"/>
                  <a:pt x="421621" y="588716"/>
                  <a:pt x="407179" y="596501"/>
                </a:cubicBezTo>
                <a:cubicBezTo>
                  <a:pt x="357085" y="623466"/>
                  <a:pt x="307443" y="651446"/>
                  <a:pt x="256785" y="677170"/>
                </a:cubicBezTo>
                <a:cubicBezTo>
                  <a:pt x="241102" y="685068"/>
                  <a:pt x="222712" y="689581"/>
                  <a:pt x="205111" y="691499"/>
                </a:cubicBezTo>
                <a:cubicBezTo>
                  <a:pt x="176454" y="694545"/>
                  <a:pt x="147458" y="693981"/>
                  <a:pt x="118688" y="695447"/>
                </a:cubicBezTo>
                <a:cubicBezTo>
                  <a:pt x="107293" y="696011"/>
                  <a:pt x="96010" y="698381"/>
                  <a:pt x="84615" y="698945"/>
                </a:cubicBezTo>
                <a:cubicBezTo>
                  <a:pt x="76943" y="699396"/>
                  <a:pt x="68481" y="699960"/>
                  <a:pt x="61712" y="697140"/>
                </a:cubicBezTo>
                <a:cubicBezTo>
                  <a:pt x="48511" y="691611"/>
                  <a:pt x="35762" y="684503"/>
                  <a:pt x="23803" y="676719"/>
                </a:cubicBezTo>
                <a:cubicBezTo>
                  <a:pt x="9700" y="667580"/>
                  <a:pt x="2366" y="653590"/>
                  <a:pt x="336" y="637005"/>
                </a:cubicBezTo>
                <a:cubicBezTo>
                  <a:pt x="-1131" y="625045"/>
                  <a:pt x="2028" y="621209"/>
                  <a:pt x="13423" y="619630"/>
                </a:cubicBezTo>
                <a:cubicBezTo>
                  <a:pt x="61035" y="612747"/>
                  <a:pt x="109098" y="615117"/>
                  <a:pt x="155469" y="624932"/>
                </a:cubicBezTo>
                <a:cubicBezTo>
                  <a:pt x="211881" y="636892"/>
                  <a:pt x="259154" y="620871"/>
                  <a:pt x="304622" y="591085"/>
                </a:cubicBezTo>
                <a:cubicBezTo>
                  <a:pt x="331136" y="573710"/>
                  <a:pt x="357311" y="555546"/>
                  <a:pt x="384276" y="538848"/>
                </a:cubicBezTo>
                <a:cubicBezTo>
                  <a:pt x="393415" y="533206"/>
                  <a:pt x="400635" y="526775"/>
                  <a:pt x="404246" y="517185"/>
                </a:cubicBezTo>
                <a:cubicBezTo>
                  <a:pt x="407630" y="508159"/>
                  <a:pt x="413497" y="503195"/>
                  <a:pt x="421959" y="499585"/>
                </a:cubicBezTo>
                <a:cubicBezTo>
                  <a:pt x="436513" y="493267"/>
                  <a:pt x="450729" y="486384"/>
                  <a:pt x="465284" y="480066"/>
                </a:cubicBezTo>
                <a:cubicBezTo>
                  <a:pt x="471150" y="477471"/>
                  <a:pt x="477356" y="475215"/>
                  <a:pt x="483674" y="474087"/>
                </a:cubicBezTo>
                <a:cubicBezTo>
                  <a:pt x="508495" y="469461"/>
                  <a:pt x="528578" y="449378"/>
                  <a:pt x="536250" y="424218"/>
                </a:cubicBezTo>
                <a:cubicBezTo>
                  <a:pt x="539296" y="414290"/>
                  <a:pt x="546855" y="405715"/>
                  <a:pt x="552497" y="396689"/>
                </a:cubicBezTo>
                <a:cubicBezTo>
                  <a:pt x="557009" y="389356"/>
                  <a:pt x="561861" y="382248"/>
                  <a:pt x="566261" y="375478"/>
                </a:cubicBezTo>
                <a:cubicBezTo>
                  <a:pt x="573933" y="375591"/>
                  <a:pt x="576979" y="378750"/>
                  <a:pt x="573707" y="384956"/>
                </a:cubicBezTo>
                <a:cubicBezTo>
                  <a:pt x="570323" y="391274"/>
                  <a:pt x="565471" y="396802"/>
                  <a:pt x="561522" y="402782"/>
                </a:cubicBezTo>
                <a:cubicBezTo>
                  <a:pt x="555091" y="412485"/>
                  <a:pt x="553061" y="422526"/>
                  <a:pt x="560507" y="434260"/>
                </a:cubicBezTo>
                <a:cubicBezTo>
                  <a:pt x="566035" y="429860"/>
                  <a:pt x="571225" y="425121"/>
                  <a:pt x="576979" y="421398"/>
                </a:cubicBezTo>
                <a:cubicBezTo>
                  <a:pt x="582621" y="417675"/>
                  <a:pt x="588939" y="414967"/>
                  <a:pt x="595257" y="411582"/>
                </a:cubicBezTo>
                <a:cubicBezTo>
                  <a:pt x="600785" y="422413"/>
                  <a:pt x="593564" y="424670"/>
                  <a:pt x="588713" y="428619"/>
                </a:cubicBezTo>
                <a:cubicBezTo>
                  <a:pt x="552722" y="458404"/>
                  <a:pt x="512105" y="482436"/>
                  <a:pt x="479612" y="516396"/>
                </a:cubicBezTo>
                <a:cubicBezTo>
                  <a:pt x="478258" y="517750"/>
                  <a:pt x="477920" y="520119"/>
                  <a:pt x="477130" y="521811"/>
                </a:cubicBezTo>
                <a:cubicBezTo>
                  <a:pt x="535009" y="551145"/>
                  <a:pt x="585892" y="534673"/>
                  <a:pt x="635084" y="496651"/>
                </a:cubicBezTo>
                <a:cubicBezTo>
                  <a:pt x="634407" y="481307"/>
                  <a:pt x="644674" y="472281"/>
                  <a:pt x="661597" y="468784"/>
                </a:cubicBezTo>
                <a:cubicBezTo>
                  <a:pt x="664982" y="468107"/>
                  <a:pt x="668367" y="466076"/>
                  <a:pt x="671187" y="463932"/>
                </a:cubicBezTo>
                <a:cubicBezTo>
                  <a:pt x="710789" y="435501"/>
                  <a:pt x="756031" y="417900"/>
                  <a:pt x="799243" y="396351"/>
                </a:cubicBezTo>
                <a:cubicBezTo>
                  <a:pt x="820002" y="385971"/>
                  <a:pt x="839295" y="373335"/>
                  <a:pt x="846967" y="348965"/>
                </a:cubicBezTo>
                <a:cubicBezTo>
                  <a:pt x="848885" y="342985"/>
                  <a:pt x="852834" y="337344"/>
                  <a:pt x="857009" y="332380"/>
                </a:cubicBezTo>
                <a:cubicBezTo>
                  <a:pt x="883748" y="300902"/>
                  <a:pt x="914098" y="275291"/>
                  <a:pt x="952796" y="257577"/>
                </a:cubicBezTo>
                <a:cubicBezTo>
                  <a:pt x="987433" y="241782"/>
                  <a:pt x="1023198" y="232982"/>
                  <a:pt x="1059415" y="224069"/>
                </a:cubicBezTo>
                <a:cubicBezTo>
                  <a:pt x="1079949" y="219104"/>
                  <a:pt x="1098565" y="210304"/>
                  <a:pt x="1113796" y="194509"/>
                </a:cubicBezTo>
                <a:cubicBezTo>
                  <a:pt x="1136812" y="170590"/>
                  <a:pt x="1160618" y="147574"/>
                  <a:pt x="1183860" y="123881"/>
                </a:cubicBezTo>
                <a:cubicBezTo>
                  <a:pt x="1188373" y="119255"/>
                  <a:pt x="1193337" y="114291"/>
                  <a:pt x="1195594" y="108537"/>
                </a:cubicBezTo>
                <a:cubicBezTo>
                  <a:pt x="1205071" y="83715"/>
                  <a:pt x="1214097" y="58668"/>
                  <a:pt x="1222333" y="33396"/>
                </a:cubicBezTo>
                <a:cubicBezTo>
                  <a:pt x="1223912" y="28657"/>
                  <a:pt x="1220866" y="22452"/>
                  <a:pt x="1220528" y="16924"/>
                </a:cubicBezTo>
                <a:cubicBezTo>
                  <a:pt x="1220302" y="13200"/>
                  <a:pt x="1220979" y="9364"/>
                  <a:pt x="1221656" y="0"/>
                </a:cubicBezTo>
                <a:cubicBezTo>
                  <a:pt x="1228877" y="11057"/>
                  <a:pt x="1233164" y="17826"/>
                  <a:pt x="1238692" y="26401"/>
                </a:cubicBezTo>
                <a:cubicBezTo>
                  <a:pt x="1248283" y="13088"/>
                  <a:pt x="1259226" y="3046"/>
                  <a:pt x="1278294" y="8462"/>
                </a:cubicBezTo>
                <a:cubicBezTo>
                  <a:pt x="1277165" y="10154"/>
                  <a:pt x="1276376" y="12749"/>
                  <a:pt x="1274570" y="13765"/>
                </a:cubicBezTo>
                <a:cubicBezTo>
                  <a:pt x="1247493" y="31027"/>
                  <a:pt x="1233841" y="57427"/>
                  <a:pt x="1224364" y="86875"/>
                </a:cubicBezTo>
                <a:cubicBezTo>
                  <a:pt x="1221994" y="94321"/>
                  <a:pt x="1218271" y="101542"/>
                  <a:pt x="1214210" y="108198"/>
                </a:cubicBezTo>
                <a:cubicBezTo>
                  <a:pt x="1202025" y="128281"/>
                  <a:pt x="1189275" y="148025"/>
                  <a:pt x="1176188" y="168785"/>
                </a:cubicBezTo>
                <a:cubicBezTo>
                  <a:pt x="1185101" y="175667"/>
                  <a:pt x="1193788" y="172959"/>
                  <a:pt x="1201348" y="170139"/>
                </a:cubicBezTo>
                <a:cubicBezTo>
                  <a:pt x="1225041" y="161451"/>
                  <a:pt x="1248621" y="152425"/>
                  <a:pt x="1271637" y="142271"/>
                </a:cubicBezTo>
                <a:cubicBezTo>
                  <a:pt x="1278407" y="139338"/>
                  <a:pt x="1283596" y="132455"/>
                  <a:pt x="1289125" y="126927"/>
                </a:cubicBezTo>
                <a:cubicBezTo>
                  <a:pt x="1303341" y="112711"/>
                  <a:pt x="1316879" y="97593"/>
                  <a:pt x="1331772" y="84054"/>
                </a:cubicBezTo>
                <a:cubicBezTo>
                  <a:pt x="1343957" y="72884"/>
                  <a:pt x="1353435" y="70289"/>
                  <a:pt x="1366184" y="71418"/>
                </a:cubicBezTo>
                <a:close/>
              </a:path>
            </a:pathLst>
          </a:custGeom>
          <a:solidFill>
            <a:schemeClr val="tx2"/>
          </a:solidFill>
          <a:ln w="11257" cap="flat">
            <a:noFill/>
            <a:prstDash val="solid"/>
            <a:miter/>
          </a:ln>
        </p:spPr>
        <p:txBody>
          <a:bodyPr rtlCol="0" anchor="ctr"/>
          <a:lstStyle/>
          <a:p>
            <a:endParaRPr lang="en-US" dirty="0"/>
          </a:p>
        </p:txBody>
      </p:sp>
      <p:sp>
        <p:nvSpPr>
          <p:cNvPr id="3" name="Title 2">
            <a:extLst>
              <a:ext uri="{FF2B5EF4-FFF2-40B4-BE49-F238E27FC236}">
                <a16:creationId xmlns:a16="http://schemas.microsoft.com/office/drawing/2014/main" id="{CA5687A6-EA6B-4C7B-A341-693882F29DE7}"/>
              </a:ext>
            </a:extLst>
          </p:cNvPr>
          <p:cNvSpPr>
            <a:spLocks noGrp="1"/>
          </p:cNvSpPr>
          <p:nvPr>
            <p:ph type="title" hasCustomPrompt="1"/>
          </p:nvPr>
        </p:nvSpPr>
        <p:spPr>
          <a:xfrm>
            <a:off x="5669737" y="2956704"/>
            <a:ext cx="2448103" cy="601121"/>
          </a:xfrm>
        </p:spPr>
        <p:txBody>
          <a:bodyPr vert="horz" lIns="0" tIns="0" rIns="0" bIns="0" rtlCol="0">
            <a:noAutofit/>
          </a:bodyPr>
          <a:lstStyle>
            <a:lvl1pPr>
              <a:defRPr lang="en-US" sz="4000" cap="all" baseline="0">
                <a:solidFill>
                  <a:srgbClr val="446777"/>
                </a:solidFill>
                <a:latin typeface="+mj-lt"/>
                <a:ea typeface="+mn-ea"/>
                <a:cs typeface="+mn-cs"/>
              </a:defRPr>
            </a:lvl1pPr>
          </a:lstStyle>
          <a:p>
            <a:pPr marL="228600" lvl="0" indent="-228600">
              <a:spcBef>
                <a:spcPts val="1000"/>
              </a:spcBef>
              <a:buFontTx/>
            </a:pPr>
            <a:r>
              <a:rPr lang="en-US" dirty="0"/>
              <a:t>title</a:t>
            </a:r>
          </a:p>
        </p:txBody>
      </p:sp>
    </p:spTree>
    <p:extLst>
      <p:ext uri="{BB962C8B-B14F-4D97-AF65-F5344CB8AC3E}">
        <p14:creationId xmlns:p14="http://schemas.microsoft.com/office/powerpoint/2010/main" val="2809044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BCA44-7EAA-4DFB-849C-CDA163E653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A4BA19-759D-4196-806E-62BBBF27A2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A3C7B9-E876-4826-8303-CEDDB6694AE7}"/>
              </a:ext>
            </a:extLst>
          </p:cNvPr>
          <p:cNvSpPr>
            <a:spLocks noGrp="1"/>
          </p:cNvSpPr>
          <p:nvPr>
            <p:ph type="dt" sz="half" idx="10"/>
          </p:nvPr>
        </p:nvSpPr>
        <p:spPr/>
        <p:txBody>
          <a:bodyPr/>
          <a:lstStyle/>
          <a:p>
            <a:fld id="{317A20D1-C48D-4D6D-90C3-5C897E70A47A}" type="datetimeFigureOut">
              <a:rPr lang="en-US" smtClean="0"/>
              <a:t>10/23/2024</a:t>
            </a:fld>
            <a:endParaRPr lang="en-US"/>
          </a:p>
        </p:txBody>
      </p:sp>
      <p:sp>
        <p:nvSpPr>
          <p:cNvPr id="5" name="Footer Placeholder 4">
            <a:extLst>
              <a:ext uri="{FF2B5EF4-FFF2-40B4-BE49-F238E27FC236}">
                <a16:creationId xmlns:a16="http://schemas.microsoft.com/office/drawing/2014/main" id="{523253E1-140A-41C6-9FD8-7EB5165980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75E60E-BFF6-443F-A565-3FE314F40F90}"/>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0007748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smtClean="0"/>
              <a:t>10/23/2024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367592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smtClean="0"/>
              <a:t>10/23/2024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987056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10/23/2024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4721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11359-BD1B-48C1-9E18-E1B4FBC58C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2639D4-9876-4903-BF5B-D65E74A6E4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CE3B39-1C9B-40D5-8ABE-D68F63B4D489}"/>
              </a:ext>
            </a:extLst>
          </p:cNvPr>
          <p:cNvSpPr>
            <a:spLocks noGrp="1"/>
          </p:cNvSpPr>
          <p:nvPr>
            <p:ph type="dt" sz="half" idx="10"/>
          </p:nvPr>
        </p:nvSpPr>
        <p:spPr/>
        <p:txBody>
          <a:bodyPr/>
          <a:lstStyle/>
          <a:p>
            <a:fld id="{317A20D1-C48D-4D6D-90C3-5C897E70A47A}" type="datetimeFigureOut">
              <a:rPr lang="en-US" smtClean="0"/>
              <a:t>10/23/2024</a:t>
            </a:fld>
            <a:endParaRPr lang="en-US"/>
          </a:p>
        </p:txBody>
      </p:sp>
      <p:sp>
        <p:nvSpPr>
          <p:cNvPr id="5" name="Footer Placeholder 4">
            <a:extLst>
              <a:ext uri="{FF2B5EF4-FFF2-40B4-BE49-F238E27FC236}">
                <a16:creationId xmlns:a16="http://schemas.microsoft.com/office/drawing/2014/main" id="{650EECA8-5723-4BF5-B12F-9B537C254E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6E5841-F992-4C30-942C-577F94E94B61}"/>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872824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335DF-4771-4E25-9EB4-2ABE514EA7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9FA060-F121-404E-893D-016DAB0796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7ACC42-E791-481E-9FF6-A7B901365B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471D2C-4CF4-4331-B2B7-BE9F8595A6A2}"/>
              </a:ext>
            </a:extLst>
          </p:cNvPr>
          <p:cNvSpPr>
            <a:spLocks noGrp="1"/>
          </p:cNvSpPr>
          <p:nvPr>
            <p:ph type="dt" sz="half" idx="10"/>
          </p:nvPr>
        </p:nvSpPr>
        <p:spPr/>
        <p:txBody>
          <a:bodyPr/>
          <a:lstStyle/>
          <a:p>
            <a:fld id="{317A20D1-C48D-4D6D-90C3-5C897E70A47A}" type="datetimeFigureOut">
              <a:rPr lang="en-US" smtClean="0"/>
              <a:t>10/23/2024</a:t>
            </a:fld>
            <a:endParaRPr lang="en-US"/>
          </a:p>
        </p:txBody>
      </p:sp>
      <p:sp>
        <p:nvSpPr>
          <p:cNvPr id="6" name="Footer Placeholder 5">
            <a:extLst>
              <a:ext uri="{FF2B5EF4-FFF2-40B4-BE49-F238E27FC236}">
                <a16:creationId xmlns:a16="http://schemas.microsoft.com/office/drawing/2014/main" id="{7642010D-498A-414D-AF9A-2756BC475F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A21471-4DE8-4290-9D3E-C3D55E3EC176}"/>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956925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FBC68-361C-4A45-B923-43733287408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4DDE31-7B3D-4BD1-BA7D-6A31548BDB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3BD3EA-6F36-4363-99D9-4DC85937231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14A206-FF9C-4A22-88AD-13D7444D14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67708F-3462-46A0-8F88-4537324DC1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A4D171-EA91-47DB-860F-A90C636FCACE}"/>
              </a:ext>
            </a:extLst>
          </p:cNvPr>
          <p:cNvSpPr>
            <a:spLocks noGrp="1"/>
          </p:cNvSpPr>
          <p:nvPr>
            <p:ph type="dt" sz="half" idx="10"/>
          </p:nvPr>
        </p:nvSpPr>
        <p:spPr/>
        <p:txBody>
          <a:bodyPr/>
          <a:lstStyle/>
          <a:p>
            <a:fld id="{317A20D1-C48D-4D6D-90C3-5C897E70A47A}" type="datetimeFigureOut">
              <a:rPr lang="en-US" smtClean="0"/>
              <a:t>10/23/2024</a:t>
            </a:fld>
            <a:endParaRPr lang="en-US"/>
          </a:p>
        </p:txBody>
      </p:sp>
      <p:sp>
        <p:nvSpPr>
          <p:cNvPr id="8" name="Footer Placeholder 7">
            <a:extLst>
              <a:ext uri="{FF2B5EF4-FFF2-40B4-BE49-F238E27FC236}">
                <a16:creationId xmlns:a16="http://schemas.microsoft.com/office/drawing/2014/main" id="{B401C01B-0147-4C0D-A8C6-D967B2F1C0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7276E9-72CB-46B5-8D81-3A35BE476D5D}"/>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47339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42DF8-B9A9-4C85-9B7B-F5C0062BDD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2F5443D-1FE7-4A84-81E8-8B75A88034CD}"/>
              </a:ext>
            </a:extLst>
          </p:cNvPr>
          <p:cNvSpPr>
            <a:spLocks noGrp="1"/>
          </p:cNvSpPr>
          <p:nvPr>
            <p:ph type="dt" sz="half" idx="10"/>
          </p:nvPr>
        </p:nvSpPr>
        <p:spPr/>
        <p:txBody>
          <a:bodyPr/>
          <a:lstStyle/>
          <a:p>
            <a:fld id="{317A20D1-C48D-4D6D-90C3-5C897E70A47A}" type="datetimeFigureOut">
              <a:rPr lang="en-US" smtClean="0"/>
              <a:t>10/23/2024</a:t>
            </a:fld>
            <a:endParaRPr lang="en-US"/>
          </a:p>
        </p:txBody>
      </p:sp>
      <p:sp>
        <p:nvSpPr>
          <p:cNvPr id="4" name="Footer Placeholder 3">
            <a:extLst>
              <a:ext uri="{FF2B5EF4-FFF2-40B4-BE49-F238E27FC236}">
                <a16:creationId xmlns:a16="http://schemas.microsoft.com/office/drawing/2014/main" id="{0BC3C4F9-CFB8-4800-A430-CB013E3230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2EA2C01-181C-4EBF-BF76-56F16F72F17D}"/>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646798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5805A3-8E76-4BEF-AC9C-BF2BFF6FA8F2}"/>
              </a:ext>
            </a:extLst>
          </p:cNvPr>
          <p:cNvSpPr>
            <a:spLocks noGrp="1"/>
          </p:cNvSpPr>
          <p:nvPr>
            <p:ph type="dt" sz="half" idx="10"/>
          </p:nvPr>
        </p:nvSpPr>
        <p:spPr/>
        <p:txBody>
          <a:bodyPr/>
          <a:lstStyle/>
          <a:p>
            <a:fld id="{317A20D1-C48D-4D6D-90C3-5C897E70A47A}" type="datetimeFigureOut">
              <a:rPr lang="en-US" smtClean="0"/>
              <a:t>10/23/2024</a:t>
            </a:fld>
            <a:endParaRPr lang="en-US"/>
          </a:p>
        </p:txBody>
      </p:sp>
      <p:sp>
        <p:nvSpPr>
          <p:cNvPr id="3" name="Footer Placeholder 2">
            <a:extLst>
              <a:ext uri="{FF2B5EF4-FFF2-40B4-BE49-F238E27FC236}">
                <a16:creationId xmlns:a16="http://schemas.microsoft.com/office/drawing/2014/main" id="{E938B5CD-4345-459E-923D-4953DD75F1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1F769E-6F69-4B77-AB59-9683394D774B}"/>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726587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9691A-0B9C-4913-9488-2AE109609F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D78E8E-33BB-4C6B-BE2D-07EE77B8D2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4508AE-CCB2-4C74-9CDA-31275DC739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F805EE-51DE-4A64-9743-A5DA7B5372F9}"/>
              </a:ext>
            </a:extLst>
          </p:cNvPr>
          <p:cNvSpPr>
            <a:spLocks noGrp="1"/>
          </p:cNvSpPr>
          <p:nvPr>
            <p:ph type="dt" sz="half" idx="10"/>
          </p:nvPr>
        </p:nvSpPr>
        <p:spPr/>
        <p:txBody>
          <a:bodyPr/>
          <a:lstStyle/>
          <a:p>
            <a:fld id="{317A20D1-C48D-4D6D-90C3-5C897E70A47A}" type="datetimeFigureOut">
              <a:rPr lang="en-US" smtClean="0"/>
              <a:t>10/23/2024</a:t>
            </a:fld>
            <a:endParaRPr lang="en-US"/>
          </a:p>
        </p:txBody>
      </p:sp>
      <p:sp>
        <p:nvSpPr>
          <p:cNvPr id="6" name="Footer Placeholder 5">
            <a:extLst>
              <a:ext uri="{FF2B5EF4-FFF2-40B4-BE49-F238E27FC236}">
                <a16:creationId xmlns:a16="http://schemas.microsoft.com/office/drawing/2014/main" id="{6EFB0910-3946-43D4-9EB0-D097FF27B5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004967-E51B-43A9-82B4-2428D291794B}"/>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653677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937D7-37AB-457C-94F1-7B1E4E78DA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4034A7-C6D0-4C45-9B0C-1E2672543C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C7E907-BE2F-46D3-A148-7C8E755888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589FF1-0B38-494A-ACAD-526987770A9D}"/>
              </a:ext>
            </a:extLst>
          </p:cNvPr>
          <p:cNvSpPr>
            <a:spLocks noGrp="1"/>
          </p:cNvSpPr>
          <p:nvPr>
            <p:ph type="dt" sz="half" idx="10"/>
          </p:nvPr>
        </p:nvSpPr>
        <p:spPr/>
        <p:txBody>
          <a:bodyPr/>
          <a:lstStyle/>
          <a:p>
            <a:fld id="{317A20D1-C48D-4D6D-90C3-5C897E70A47A}" type="datetimeFigureOut">
              <a:rPr lang="en-US" smtClean="0"/>
              <a:t>10/23/2024</a:t>
            </a:fld>
            <a:endParaRPr lang="en-US"/>
          </a:p>
        </p:txBody>
      </p:sp>
      <p:sp>
        <p:nvSpPr>
          <p:cNvPr id="6" name="Footer Placeholder 5">
            <a:extLst>
              <a:ext uri="{FF2B5EF4-FFF2-40B4-BE49-F238E27FC236}">
                <a16:creationId xmlns:a16="http://schemas.microsoft.com/office/drawing/2014/main" id="{F23B23E3-D2D9-486A-9870-140FF317B2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1ED09B-29F0-444D-8ABB-22EF533FAA9E}"/>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4282430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AC3132-00FC-4ADE-A2C6-A22E09077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3D4617-D94E-41B6-9FA3-A48D153842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6F633E-18E3-48A9-BCBD-FCB9B5F1BF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7A20D1-C48D-4D6D-90C3-5C897E70A47A}" type="datetimeFigureOut">
              <a:rPr lang="en-US" smtClean="0"/>
              <a:t>10/23/2024</a:t>
            </a:fld>
            <a:endParaRPr lang="en-US"/>
          </a:p>
        </p:txBody>
      </p:sp>
      <p:sp>
        <p:nvSpPr>
          <p:cNvPr id="5" name="Footer Placeholder 4">
            <a:extLst>
              <a:ext uri="{FF2B5EF4-FFF2-40B4-BE49-F238E27FC236}">
                <a16:creationId xmlns:a16="http://schemas.microsoft.com/office/drawing/2014/main" id="{37A34506-F145-4899-BE8B-6B54B2367D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0F751-D832-4DCD-ACE2-3A723A9CCF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67E680-71FF-44DA-8726-CE9EC60570B4}" type="slidenum">
              <a:rPr lang="en-US" smtClean="0"/>
              <a:t>‹#›</a:t>
            </a:fld>
            <a:endParaRPr lang="en-US"/>
          </a:p>
        </p:txBody>
      </p:sp>
    </p:spTree>
    <p:extLst>
      <p:ext uri="{BB962C8B-B14F-4D97-AF65-F5344CB8AC3E}">
        <p14:creationId xmlns:p14="http://schemas.microsoft.com/office/powerpoint/2010/main" val="35681325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5BF394-563D-4E0A-AB30-6CD7630DCEA4}"/>
              </a:ext>
            </a:extLst>
          </p:cNvPr>
          <p:cNvSpPr>
            <a:spLocks noGrp="1"/>
          </p:cNvSpPr>
          <p:nvPr>
            <p:ph type="title"/>
          </p:nvPr>
        </p:nvSpPr>
        <p:spPr>
          <a:xfrm>
            <a:off x="426378" y="365125"/>
            <a:ext cx="11339241" cy="930275"/>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897B8D9-80F7-4DBD-AB9A-1284E26FE403}"/>
              </a:ext>
            </a:extLst>
          </p:cNvPr>
          <p:cNvSpPr>
            <a:spLocks noGrp="1"/>
          </p:cNvSpPr>
          <p:nvPr>
            <p:ph type="body" idx="1"/>
          </p:nvPr>
        </p:nvSpPr>
        <p:spPr>
          <a:xfrm>
            <a:off x="426379" y="1485900"/>
            <a:ext cx="11339242" cy="469106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70CEB74C-6B39-4345-A9ED-69A1B52D6F87}"/>
              </a:ext>
            </a:extLst>
          </p:cNvPr>
          <p:cNvSpPr>
            <a:spLocks noGrp="1"/>
          </p:cNvSpPr>
          <p:nvPr>
            <p:ph type="sldNum" sz="quarter" idx="4"/>
          </p:nvPr>
        </p:nvSpPr>
        <p:spPr>
          <a:xfrm>
            <a:off x="9300713" y="6356350"/>
            <a:ext cx="2743200" cy="365125"/>
          </a:xfrm>
          <a:prstGeom prst="rect">
            <a:avLst/>
          </a:prstGeom>
        </p:spPr>
        <p:txBody>
          <a:bodyPr vert="horz" lIns="91440" tIns="45720" rIns="91440" bIns="45720" rtlCol="0" anchor="ctr"/>
          <a:lstStyle>
            <a:lvl1pPr algn="r">
              <a:defRPr sz="1200" b="0" i="1">
                <a:solidFill>
                  <a:schemeClr val="tx1">
                    <a:tint val="75000"/>
                  </a:schemeClr>
                </a:solidFill>
                <a:latin typeface="+mj-lt"/>
              </a:defRPr>
            </a:lvl1pPr>
          </a:lstStyle>
          <a:p>
            <a:fld id="{EB71941E-999A-46A6-8647-0420067BF7EA}" type="slidenum">
              <a:rPr lang="en-US" smtClean="0"/>
              <a:pPr/>
              <a:t>‹#›</a:t>
            </a:fld>
            <a:endParaRPr lang="en-US" dirty="0"/>
          </a:p>
        </p:txBody>
      </p:sp>
    </p:spTree>
    <p:extLst>
      <p:ext uri="{BB962C8B-B14F-4D97-AF65-F5344CB8AC3E}">
        <p14:creationId xmlns:p14="http://schemas.microsoft.com/office/powerpoint/2010/main" val="22709789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1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4.sv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3B9073-BDC0-437A-B397-1860639BA0A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7" name="Straight Connector 6">
            <a:extLst>
              <a:ext uri="{FF2B5EF4-FFF2-40B4-BE49-F238E27FC236}">
                <a16:creationId xmlns:a16="http://schemas.microsoft.com/office/drawing/2014/main" id="{C1BF5077-1F33-450F-BFF1-5FB7FDD2BB0C}"/>
              </a:ext>
              <a:ext uri="{C183D7F6-B498-43B3-948B-1728B52AA6E4}">
                <adec:decorative xmlns:adec="http://schemas.microsoft.com/office/drawing/2017/decorative" val="1"/>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4" name="Title 3" descr="USDA Animal and Plant Health Inspection Service logo">
            <a:extLst>
              <a:ext uri="{FF2B5EF4-FFF2-40B4-BE49-F238E27FC236}">
                <a16:creationId xmlns:a16="http://schemas.microsoft.com/office/drawing/2014/main" id="{6BADA643-5D0D-4A43-BC80-A8A3EA5062D5}"/>
              </a:ext>
            </a:extLst>
          </p:cNvPr>
          <p:cNvSpPr>
            <a:spLocks noGrp="1"/>
          </p:cNvSpPr>
          <p:nvPr>
            <p:ph type="title"/>
          </p:nvPr>
        </p:nvSpPr>
        <p:spPr>
          <a:xfrm>
            <a:off x="740923" y="1825068"/>
            <a:ext cx="10515600" cy="4362372"/>
          </a:xfrm>
        </p:spPr>
        <p:txBody>
          <a:bodyPr>
            <a:normAutofit/>
          </a:bodyPr>
          <a:lstStyle/>
          <a:p>
            <a:r>
              <a:rPr lang="en-US" b="1" dirty="0">
                <a:latin typeface="+mn-lt"/>
              </a:rPr>
              <a:t>From Regional Standards to Global Impact: </a:t>
            </a:r>
            <a:br>
              <a:rPr lang="en-US" sz="3600" b="1" dirty="0">
                <a:latin typeface="+mn-lt"/>
              </a:rPr>
            </a:br>
            <a:r>
              <a:rPr lang="en-US" sz="3600" b="1" dirty="0">
                <a:latin typeface="+mn-lt"/>
              </a:rPr>
              <a:t>How NAPPO’s work has shaped International Pest Risk Analysis and Phytosanitary Protection</a:t>
            </a:r>
            <a:br>
              <a:rPr lang="en-US" sz="3600" b="1" dirty="0">
                <a:latin typeface="+mn-lt"/>
              </a:rPr>
            </a:br>
            <a:br>
              <a:rPr lang="en-US" sz="3600" b="1" dirty="0">
                <a:latin typeface="+mn-lt"/>
              </a:rPr>
            </a:br>
            <a:r>
              <a:rPr lang="en-US" sz="2000" b="1" dirty="0">
                <a:latin typeface="+mn-lt"/>
              </a:rPr>
              <a:t>Alison Neeley</a:t>
            </a:r>
            <a:br>
              <a:rPr lang="en-US" sz="2000" dirty="0">
                <a:latin typeface="+mn-lt"/>
              </a:rPr>
            </a:br>
            <a:r>
              <a:rPr lang="en-US" sz="2000" dirty="0">
                <a:latin typeface="+mn-lt"/>
              </a:rPr>
              <a:t>Director – Plant Pest Risk Analysis </a:t>
            </a:r>
            <a:br>
              <a:rPr lang="en-US" sz="2000" dirty="0">
                <a:latin typeface="+mn-lt"/>
              </a:rPr>
            </a:br>
            <a:r>
              <a:rPr lang="en-US" sz="2000" dirty="0">
                <a:latin typeface="+mn-lt"/>
              </a:rPr>
              <a:t>PPQ Science &amp; Technology</a:t>
            </a:r>
            <a:br>
              <a:rPr lang="en-US" sz="3600" b="1" dirty="0">
                <a:latin typeface="+mn-lt"/>
              </a:rPr>
            </a:br>
            <a:endParaRPr lang="en-US" sz="3600" b="1" dirty="0">
              <a:latin typeface="+mn-lt"/>
            </a:endParaRPr>
          </a:p>
        </p:txBody>
      </p:sp>
    </p:spTree>
    <p:extLst>
      <p:ext uri="{BB962C8B-B14F-4D97-AF65-F5344CB8AC3E}">
        <p14:creationId xmlns:p14="http://schemas.microsoft.com/office/powerpoint/2010/main" val="4244706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1" name="Rectangle 3080">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3D0820B-49EB-2769-9D60-902CED1561E2}"/>
              </a:ext>
            </a:extLst>
          </p:cNvPr>
          <p:cNvSpPr>
            <a:spLocks noGrp="1"/>
          </p:cNvSpPr>
          <p:nvPr>
            <p:ph type="title"/>
          </p:nvPr>
        </p:nvSpPr>
        <p:spPr>
          <a:xfrm>
            <a:off x="643466" y="206588"/>
            <a:ext cx="4620584" cy="3067142"/>
          </a:xfrm>
        </p:spPr>
        <p:txBody>
          <a:bodyPr vert="horz" lIns="91440" tIns="45720" rIns="91440" bIns="45720" rtlCol="0" anchor="b">
            <a:normAutofit/>
          </a:bodyPr>
          <a:lstStyle/>
          <a:p>
            <a:r>
              <a:rPr lang="en-US" sz="4000" b="1" dirty="0"/>
              <a:t>RSPM 32: Pest Risk Assessment for Plants for Planting as Quarantine Pests </a:t>
            </a:r>
          </a:p>
        </p:txBody>
      </p:sp>
      <p:sp>
        <p:nvSpPr>
          <p:cNvPr id="5" name="Content Placeholder 4">
            <a:extLst>
              <a:ext uri="{FF2B5EF4-FFF2-40B4-BE49-F238E27FC236}">
                <a16:creationId xmlns:a16="http://schemas.microsoft.com/office/drawing/2014/main" id="{9392D3B1-F8C0-5251-B574-DE48E0C85387}"/>
              </a:ext>
            </a:extLst>
          </p:cNvPr>
          <p:cNvSpPr>
            <a:spLocks noGrp="1"/>
          </p:cNvSpPr>
          <p:nvPr>
            <p:ph idx="1"/>
          </p:nvPr>
        </p:nvSpPr>
        <p:spPr>
          <a:xfrm>
            <a:off x="643466" y="3935895"/>
            <a:ext cx="5319319" cy="2570921"/>
          </a:xfrm>
        </p:spPr>
        <p:txBody>
          <a:bodyPr vert="horz" lIns="91440" tIns="45720" rIns="91440" bIns="45720" rtlCol="0">
            <a:normAutofit lnSpcReduction="10000"/>
          </a:bodyPr>
          <a:lstStyle/>
          <a:p>
            <a:pPr marL="0" indent="0">
              <a:buNone/>
            </a:pPr>
            <a:r>
              <a:rPr lang="en-US" sz="2400" dirty="0"/>
              <a:t>Developed to address the unique risks posed by plants that are imported specifically for planting. </a:t>
            </a:r>
          </a:p>
          <a:p>
            <a:pPr marL="0" indent="0">
              <a:buNone/>
            </a:pPr>
            <a:endParaRPr lang="en-US" sz="2400" dirty="0"/>
          </a:p>
          <a:p>
            <a:pPr marL="0" indent="0">
              <a:buNone/>
            </a:pPr>
            <a:r>
              <a:rPr lang="en-US" sz="2400" dirty="0"/>
              <a:t>In 2013, IPPC published a revision to ISPM 11 that included Annex 4, which covered essentially identical points</a:t>
            </a:r>
          </a:p>
          <a:p>
            <a:pPr marL="0" indent="0">
              <a:buNone/>
            </a:pPr>
            <a:endParaRPr lang="en-US" sz="2400" dirty="0"/>
          </a:p>
          <a:p>
            <a:pPr marL="0" indent="0">
              <a:buNone/>
            </a:pPr>
            <a:endParaRPr lang="en-US" sz="2400" dirty="0"/>
          </a:p>
        </p:txBody>
      </p:sp>
      <p:pic>
        <p:nvPicPr>
          <p:cNvPr id="3074" name="Picture 2">
            <a:extLst>
              <a:ext uri="{FF2B5EF4-FFF2-40B4-BE49-F238E27FC236}">
                <a16:creationId xmlns:a16="http://schemas.microsoft.com/office/drawing/2014/main" id="{7CF2FAB0-E0C5-C047-BA1E-32AF2F75C0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7989"/>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221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259815-8916-2E73-58C3-FA122E8F9542}"/>
              </a:ext>
            </a:extLst>
          </p:cNvPr>
          <p:cNvSpPr>
            <a:spLocks noGrp="1"/>
          </p:cNvSpPr>
          <p:nvPr>
            <p:ph type="title"/>
          </p:nvPr>
        </p:nvSpPr>
        <p:spPr>
          <a:xfrm>
            <a:off x="838200" y="365125"/>
            <a:ext cx="10515600" cy="1325563"/>
          </a:xfrm>
        </p:spPr>
        <p:txBody>
          <a:bodyPr>
            <a:normAutofit/>
          </a:bodyPr>
          <a:lstStyle/>
          <a:p>
            <a:r>
              <a:rPr lang="en-US" sz="5400" b="1" dirty="0"/>
              <a:t>Lessons Learned </a:t>
            </a:r>
          </a:p>
        </p:txBody>
      </p:sp>
      <p:sp>
        <p:nvSpPr>
          <p:cNvPr id="50"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2" name="Content Placeholder 2">
            <a:extLst>
              <a:ext uri="{FF2B5EF4-FFF2-40B4-BE49-F238E27FC236}">
                <a16:creationId xmlns:a16="http://schemas.microsoft.com/office/drawing/2014/main" id="{F456EF59-7DA7-1BD2-D8D9-EBF2A5492DF7}"/>
              </a:ext>
            </a:extLst>
          </p:cNvPr>
          <p:cNvGraphicFramePr>
            <a:graphicFrameLocks noGrp="1"/>
          </p:cNvGraphicFramePr>
          <p:nvPr>
            <p:ph idx="1"/>
            <p:extLst>
              <p:ext uri="{D42A27DB-BD31-4B8C-83A1-F6EECF244321}">
                <p14:modId xmlns:p14="http://schemas.microsoft.com/office/powerpoint/2010/main" val="1826349248"/>
              </p:ext>
            </p:extLst>
          </p:nvPr>
        </p:nvGraphicFramePr>
        <p:xfrm>
          <a:off x="838200" y="2249352"/>
          <a:ext cx="10515600" cy="3948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Oval 2">
            <a:extLst>
              <a:ext uri="{FF2B5EF4-FFF2-40B4-BE49-F238E27FC236}">
                <a16:creationId xmlns:a16="http://schemas.microsoft.com/office/drawing/2014/main" id="{711A15B0-038F-4707-EFCB-85E97E609187}"/>
              </a:ext>
            </a:extLst>
          </p:cNvPr>
          <p:cNvSpPr/>
          <p:nvPr/>
        </p:nvSpPr>
        <p:spPr>
          <a:xfrm>
            <a:off x="8022186" y="2980377"/>
            <a:ext cx="897246" cy="897246"/>
          </a:xfrm>
          <a:prstGeom prst="ellipse">
            <a:avLst/>
          </a:prstGeom>
          <a:solidFill>
            <a:srgbClr val="CC99FF"/>
          </a:solidFill>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endParaRPr lang="en-US" dirty="0"/>
          </a:p>
        </p:txBody>
      </p:sp>
      <p:grpSp>
        <p:nvGrpSpPr>
          <p:cNvPr id="5" name="Group 4">
            <a:extLst>
              <a:ext uri="{FF2B5EF4-FFF2-40B4-BE49-F238E27FC236}">
                <a16:creationId xmlns:a16="http://schemas.microsoft.com/office/drawing/2014/main" id="{F8CAA3FE-2AE4-8E2A-CE5C-5E4017CC704A}"/>
              </a:ext>
            </a:extLst>
          </p:cNvPr>
          <p:cNvGrpSpPr/>
          <p:nvPr/>
        </p:nvGrpSpPr>
        <p:grpSpPr>
          <a:xfrm>
            <a:off x="9111688" y="2980377"/>
            <a:ext cx="2114937" cy="897246"/>
            <a:chOff x="8309213" y="2297694"/>
            <a:chExt cx="2114937" cy="897246"/>
          </a:xfrm>
        </p:grpSpPr>
        <p:sp>
          <p:nvSpPr>
            <p:cNvPr id="6" name="Rectangle 5">
              <a:extLst>
                <a:ext uri="{FF2B5EF4-FFF2-40B4-BE49-F238E27FC236}">
                  <a16:creationId xmlns:a16="http://schemas.microsoft.com/office/drawing/2014/main" id="{38EFB874-B523-A47C-9F86-FA7B9B6E13E7}"/>
                </a:ext>
              </a:extLst>
            </p:cNvPr>
            <p:cNvSpPr/>
            <p:nvPr/>
          </p:nvSpPr>
          <p:spPr>
            <a:xfrm>
              <a:off x="8309213" y="2297694"/>
              <a:ext cx="2114937" cy="89724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7" name="TextBox 6">
              <a:extLst>
                <a:ext uri="{FF2B5EF4-FFF2-40B4-BE49-F238E27FC236}">
                  <a16:creationId xmlns:a16="http://schemas.microsoft.com/office/drawing/2014/main" id="{AC012281-1FAB-9E76-E6F4-DBDFBA59D4C2}"/>
                </a:ext>
              </a:extLst>
            </p:cNvPr>
            <p:cNvSpPr txBox="1"/>
            <p:nvPr/>
          </p:nvSpPr>
          <p:spPr>
            <a:xfrm>
              <a:off x="8309213" y="2297694"/>
              <a:ext cx="2114937" cy="89724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a:t>Right process for the situation</a:t>
              </a:r>
            </a:p>
          </p:txBody>
        </p:sp>
      </p:grpSp>
      <p:pic>
        <p:nvPicPr>
          <p:cNvPr id="9" name="Graphic 8" descr="Circles with arrows with solid fill">
            <a:extLst>
              <a:ext uri="{FF2B5EF4-FFF2-40B4-BE49-F238E27FC236}">
                <a16:creationId xmlns:a16="http://schemas.microsoft.com/office/drawing/2014/main" id="{6AA7E977-F2DD-3114-1056-442B13B803E3}"/>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8101160" y="3077040"/>
            <a:ext cx="738040" cy="738040"/>
          </a:xfrm>
          <a:prstGeom prst="rect">
            <a:avLst/>
          </a:prstGeom>
        </p:spPr>
      </p:pic>
    </p:spTree>
    <p:extLst>
      <p:ext uri="{BB962C8B-B14F-4D97-AF65-F5344CB8AC3E}">
        <p14:creationId xmlns:p14="http://schemas.microsoft.com/office/powerpoint/2010/main" val="3092539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9EB5D-A95C-CAF4-0C08-EFB6CF08A64F}"/>
              </a:ext>
            </a:extLst>
          </p:cNvPr>
          <p:cNvSpPr>
            <a:spLocks noGrp="1"/>
          </p:cNvSpPr>
          <p:nvPr>
            <p:ph type="title"/>
          </p:nvPr>
        </p:nvSpPr>
        <p:spPr>
          <a:xfrm>
            <a:off x="733595" y="3657296"/>
            <a:ext cx="3880124" cy="2452687"/>
          </a:xfrm>
        </p:spPr>
        <p:txBody>
          <a:bodyPr anchor="ctr">
            <a:normAutofit/>
          </a:bodyPr>
          <a:lstStyle/>
          <a:p>
            <a:r>
              <a:rPr lang="en-US" sz="3600" b="1" dirty="0"/>
              <a:t>Gaps related to PRA</a:t>
            </a:r>
          </a:p>
        </p:txBody>
      </p:sp>
      <p:pic>
        <p:nvPicPr>
          <p:cNvPr id="5122" name="Picture 2" descr="Nursery Green House">
            <a:extLst>
              <a:ext uri="{FF2B5EF4-FFF2-40B4-BE49-F238E27FC236}">
                <a16:creationId xmlns:a16="http://schemas.microsoft.com/office/drawing/2014/main" id="{D190737F-24B4-7D4D-0DCA-EB727C7167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548" b="11320"/>
          <a:stretch/>
        </p:blipFill>
        <p:spPr bwMode="auto">
          <a:xfrm>
            <a:off x="20" y="-217776"/>
            <a:ext cx="12191980" cy="353788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56FB560B-E640-4AAF-7204-3BEAC729F212}"/>
              </a:ext>
            </a:extLst>
          </p:cNvPr>
          <p:cNvSpPr>
            <a:spLocks noGrp="1"/>
          </p:cNvSpPr>
          <p:nvPr>
            <p:ph idx="1"/>
          </p:nvPr>
        </p:nvSpPr>
        <p:spPr>
          <a:xfrm>
            <a:off x="5193199" y="3370907"/>
            <a:ext cx="7485413" cy="3228667"/>
          </a:xfrm>
        </p:spPr>
        <p:txBody>
          <a:bodyPr anchor="ctr">
            <a:normAutofit lnSpcReduction="10000"/>
          </a:bodyPr>
          <a:lstStyle/>
          <a:p>
            <a:r>
              <a:rPr lang="en-US" sz="1800" dirty="0"/>
              <a:t>Uncertainty</a:t>
            </a:r>
          </a:p>
          <a:p>
            <a:r>
              <a:rPr lang="en-US" sz="1800" dirty="0"/>
              <a:t>Risk communication </a:t>
            </a:r>
          </a:p>
          <a:p>
            <a:r>
              <a:rPr lang="en-US" sz="1800" dirty="0"/>
              <a:t>Propagule Pressure </a:t>
            </a:r>
          </a:p>
          <a:p>
            <a:r>
              <a:rPr lang="en-US" sz="1800" dirty="0"/>
              <a:t>Acceptable level of risk</a:t>
            </a:r>
          </a:p>
          <a:p>
            <a:r>
              <a:rPr lang="en-US" sz="1800" dirty="0"/>
              <a:t>Consequences of Introduction </a:t>
            </a:r>
          </a:p>
          <a:p>
            <a:r>
              <a:rPr lang="en-US" sz="1800" dirty="0"/>
              <a:t>Concepts related pest categorization (e.g. “widely established”)</a:t>
            </a:r>
          </a:p>
          <a:p>
            <a:r>
              <a:rPr lang="en-US" sz="1800" dirty="0"/>
              <a:t>Determining is the appropriate time horizon for pest risk analysis</a:t>
            </a:r>
          </a:p>
          <a:p>
            <a:r>
              <a:rPr lang="en-US" sz="1800" dirty="0"/>
              <a:t>Determining likelihood of establishment under climate change </a:t>
            </a:r>
          </a:p>
          <a:p>
            <a:r>
              <a:rPr lang="en-US" sz="1800" dirty="0"/>
              <a:t>Use of AI in risk assessment</a:t>
            </a:r>
          </a:p>
        </p:txBody>
      </p:sp>
    </p:spTree>
    <p:extLst>
      <p:ext uri="{BB962C8B-B14F-4D97-AF65-F5344CB8AC3E}">
        <p14:creationId xmlns:p14="http://schemas.microsoft.com/office/powerpoint/2010/main" val="27444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657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73" name="Rectangle 7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a:ea typeface="+mn-ea"/>
              <a:cs typeface="+mn-cs"/>
            </a:endParaRPr>
          </a:p>
        </p:txBody>
      </p:sp>
      <p:pic>
        <p:nvPicPr>
          <p:cNvPr id="1026" name="Picture 2" descr="Quotes about Roads (457 quotes)">
            <a:extLst>
              <a:ext uri="{FF2B5EF4-FFF2-40B4-BE49-F238E27FC236}">
                <a16:creationId xmlns:a16="http://schemas.microsoft.com/office/drawing/2014/main" id="{CF65F356-8103-4D97-A6A5-17B298BC4D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730"/>
          <a:stretch/>
        </p:blipFill>
        <p:spPr bwMode="auto">
          <a:xfrm>
            <a:off x="5777363" y="643467"/>
            <a:ext cx="5587966" cy="557106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AE20B52-44E2-455B-95D2-F804784E9E3E}"/>
              </a:ext>
            </a:extLst>
          </p:cNvPr>
          <p:cNvSpPr txBox="1"/>
          <p:nvPr/>
        </p:nvSpPr>
        <p:spPr>
          <a:xfrm>
            <a:off x="826671" y="2616881"/>
            <a:ext cx="362989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Franklin Gothic Book"/>
                <a:ea typeface="+mn-ea"/>
                <a:cs typeface="+mn-cs"/>
              </a:rPr>
              <a:t>The work is difficult</a:t>
            </a:r>
            <a:r>
              <a:rPr kumimoji="0" lang="en-US" sz="1800" b="0" i="0" u="none" strike="noStrike" kern="1200" cap="none" spc="0" normalizeH="0" baseline="0" noProof="0" dirty="0">
                <a:ln>
                  <a:noFill/>
                </a:ln>
                <a:solidFill>
                  <a:prstClr val="black"/>
                </a:solidFill>
                <a:effectLst/>
                <a:uLnTx/>
                <a:uFillTx/>
                <a:latin typeface="Franklin Gothic Book"/>
                <a:ea typeface="+mn-ea"/>
                <a:cs typeface="+mn-cs"/>
              </a:rPr>
              <a:t>…</a:t>
            </a:r>
          </a:p>
        </p:txBody>
      </p:sp>
      <p:sp>
        <p:nvSpPr>
          <p:cNvPr id="6" name="TextBox 5">
            <a:extLst>
              <a:ext uri="{FF2B5EF4-FFF2-40B4-BE49-F238E27FC236}">
                <a16:creationId xmlns:a16="http://schemas.microsoft.com/office/drawing/2014/main" id="{5F993FE9-0027-44C4-98DF-1334466398B3}"/>
              </a:ext>
            </a:extLst>
          </p:cNvPr>
          <p:cNvSpPr txBox="1"/>
          <p:nvPr/>
        </p:nvSpPr>
        <p:spPr>
          <a:xfrm>
            <a:off x="1670460" y="3096941"/>
            <a:ext cx="362989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Franklin Gothic Book"/>
                <a:ea typeface="+mn-ea"/>
                <a:cs typeface="+mn-cs"/>
              </a:rPr>
              <a:t>but </a:t>
            </a:r>
            <a:r>
              <a:rPr kumimoji="0" lang="en-US" sz="2800" b="0" i="0" u="none" strike="noStrike" kern="1200" cap="none" spc="0" normalizeH="0" baseline="0" noProof="0" dirty="0">
                <a:ln>
                  <a:noFill/>
                </a:ln>
                <a:solidFill>
                  <a:prstClr val="black"/>
                </a:solidFill>
                <a:effectLst/>
                <a:uLnTx/>
                <a:uFillTx/>
                <a:latin typeface="Rockwell Extra Bold"/>
                <a:ea typeface="+mn-ea"/>
                <a:cs typeface="+mn-cs"/>
              </a:rPr>
              <a:t>worthwhile.</a:t>
            </a:r>
            <a:endParaRPr kumimoji="0" lang="en-US" sz="1800" b="0" i="0" u="none" strike="noStrike" kern="1200" cap="none" spc="0" normalizeH="0" baseline="0" noProof="0" dirty="0">
              <a:ln>
                <a:noFill/>
              </a:ln>
              <a:solidFill>
                <a:prstClr val="black"/>
              </a:solidFill>
              <a:effectLst/>
              <a:uLnTx/>
              <a:uFillTx/>
              <a:latin typeface="Franklin Gothic Book"/>
              <a:ea typeface="+mn-ea"/>
              <a:cs typeface="+mn-cs"/>
            </a:endParaRPr>
          </a:p>
        </p:txBody>
      </p:sp>
    </p:spTree>
    <p:extLst>
      <p:ext uri="{BB962C8B-B14F-4D97-AF65-F5344CB8AC3E}">
        <p14:creationId xmlns:p14="http://schemas.microsoft.com/office/powerpoint/2010/main" val="419987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3B9073-BDC0-437A-B397-1860639BA0A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7" name="Straight Connector 6">
            <a:extLst>
              <a:ext uri="{FF2B5EF4-FFF2-40B4-BE49-F238E27FC236}">
                <a16:creationId xmlns:a16="http://schemas.microsoft.com/office/drawing/2014/main" id="{C1BF5077-1F33-450F-BFF1-5FB7FDD2BB0C}"/>
              </a:ext>
              <a:ext uri="{C183D7F6-B498-43B3-948B-1728B52AA6E4}">
                <adec:decorative xmlns:adec="http://schemas.microsoft.com/office/drawing/2017/decorative" val="1"/>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4" name="Title 3" descr="USDA Animal and Plant Health Inspection Service logo">
            <a:extLst>
              <a:ext uri="{FF2B5EF4-FFF2-40B4-BE49-F238E27FC236}">
                <a16:creationId xmlns:a16="http://schemas.microsoft.com/office/drawing/2014/main" id="{6BADA643-5D0D-4A43-BC80-A8A3EA5062D5}"/>
              </a:ext>
            </a:extLst>
          </p:cNvPr>
          <p:cNvSpPr>
            <a:spLocks noGrp="1"/>
          </p:cNvSpPr>
          <p:nvPr>
            <p:ph type="title"/>
          </p:nvPr>
        </p:nvSpPr>
        <p:spPr>
          <a:xfrm>
            <a:off x="740923" y="1825068"/>
            <a:ext cx="10515600" cy="3207864"/>
          </a:xfrm>
        </p:spPr>
        <p:txBody>
          <a:bodyPr>
            <a:normAutofit fontScale="90000"/>
          </a:bodyPr>
          <a:lstStyle/>
          <a:p>
            <a:r>
              <a:rPr lang="en-US" sz="3600" b="1" dirty="0">
                <a:latin typeface="+mn-lt"/>
              </a:rPr>
              <a:t>Acknowledgements:</a:t>
            </a:r>
            <a:br>
              <a:rPr lang="en-US" sz="3600" b="1" dirty="0">
                <a:latin typeface="+mn-lt"/>
              </a:rPr>
            </a:br>
            <a:br>
              <a:rPr lang="en-US" sz="3600" b="1" dirty="0">
                <a:latin typeface="+mn-lt"/>
              </a:rPr>
            </a:br>
            <a:r>
              <a:rPr lang="en-US" sz="3600" dirty="0">
                <a:latin typeface="+mn-lt"/>
              </a:rPr>
              <a:t>Robert Griffin</a:t>
            </a:r>
            <a:r>
              <a:rPr lang="en-US" sz="3600" b="1" dirty="0">
                <a:latin typeface="+mn-lt"/>
              </a:rPr>
              <a:t> </a:t>
            </a:r>
            <a:br>
              <a:rPr lang="en-US" sz="3600" b="1" dirty="0">
                <a:latin typeface="+mn-lt"/>
              </a:rPr>
            </a:br>
            <a:r>
              <a:rPr lang="en-US" sz="3600" dirty="0">
                <a:latin typeface="+mn-lt"/>
              </a:rPr>
              <a:t>Tony Koop</a:t>
            </a:r>
            <a:br>
              <a:rPr lang="en-US" sz="3600" b="1" dirty="0">
                <a:latin typeface="+mn-lt"/>
              </a:rPr>
            </a:br>
            <a:r>
              <a:rPr lang="en-US" sz="3600" dirty="0">
                <a:latin typeface="+mn-lt"/>
              </a:rPr>
              <a:t>Alonso Suazo </a:t>
            </a:r>
            <a:br>
              <a:rPr lang="en-US" sz="3600" dirty="0">
                <a:latin typeface="+mn-lt"/>
              </a:rPr>
            </a:br>
            <a:r>
              <a:rPr lang="en-US" sz="3600" dirty="0" err="1">
                <a:latin typeface="+mn-lt"/>
              </a:rPr>
              <a:t>Nedelka</a:t>
            </a:r>
            <a:r>
              <a:rPr lang="en-US" sz="3600" dirty="0">
                <a:latin typeface="+mn-lt"/>
              </a:rPr>
              <a:t> Marín-Martínez</a:t>
            </a:r>
            <a:br>
              <a:rPr lang="en-US" sz="3600" dirty="0">
                <a:latin typeface="+mn-lt"/>
              </a:rPr>
            </a:br>
            <a:r>
              <a:rPr lang="en-US" sz="3600" dirty="0">
                <a:latin typeface="+mn-lt"/>
              </a:rPr>
              <a:t>Javier Trujillo </a:t>
            </a:r>
            <a:br>
              <a:rPr lang="en-US" sz="3600" dirty="0">
                <a:latin typeface="+mn-lt"/>
              </a:rPr>
            </a:br>
            <a:r>
              <a:rPr lang="en-US" sz="3600" dirty="0">
                <a:latin typeface="+mn-lt"/>
              </a:rPr>
              <a:t>Stephanie Dubon</a:t>
            </a:r>
            <a:br>
              <a:rPr lang="en-US" sz="3600" dirty="0">
                <a:latin typeface="+mn-lt"/>
              </a:rPr>
            </a:br>
            <a:endParaRPr lang="en-US" sz="3600" b="1" dirty="0">
              <a:latin typeface="+mn-lt"/>
            </a:endParaRPr>
          </a:p>
        </p:txBody>
      </p:sp>
    </p:spTree>
    <p:extLst>
      <p:ext uri="{BB962C8B-B14F-4D97-AF65-F5344CB8AC3E}">
        <p14:creationId xmlns:p14="http://schemas.microsoft.com/office/powerpoint/2010/main" val="2373226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F4597B-1992-B9FE-A6C7-51A9AEAA903B}"/>
              </a:ext>
            </a:extLst>
          </p:cNvPr>
          <p:cNvSpPr>
            <a:spLocks noGrp="1"/>
          </p:cNvSpPr>
          <p:nvPr>
            <p:ph type="ctrTitle"/>
          </p:nvPr>
        </p:nvSpPr>
        <p:spPr/>
        <p:txBody>
          <a:bodyPr/>
          <a:lstStyle/>
          <a:p>
            <a:r>
              <a:rPr lang="en-US" dirty="0"/>
              <a:t>Thank you</a:t>
            </a:r>
          </a:p>
        </p:txBody>
      </p:sp>
      <p:pic>
        <p:nvPicPr>
          <p:cNvPr id="6" name="Picture 5">
            <a:extLst>
              <a:ext uri="{FF2B5EF4-FFF2-40B4-BE49-F238E27FC236}">
                <a16:creationId xmlns:a16="http://schemas.microsoft.com/office/drawing/2014/main" id="{D65483A2-1E02-2232-3855-4F93086BB11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7" name="Straight Connector 6">
            <a:extLst>
              <a:ext uri="{FF2B5EF4-FFF2-40B4-BE49-F238E27FC236}">
                <a16:creationId xmlns:a16="http://schemas.microsoft.com/office/drawing/2014/main" id="{24EB477B-74B0-73C9-773E-47BC06168518}"/>
              </a:ext>
              <a:ext uri="{C183D7F6-B498-43B3-948B-1728B52AA6E4}">
                <adec:decorative xmlns:adec="http://schemas.microsoft.com/office/drawing/2017/decorative" val="1"/>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6685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0" descr="Montreal Protocol on Ozone Layer ...">
            <a:extLst>
              <a:ext uri="{FF2B5EF4-FFF2-40B4-BE49-F238E27FC236}">
                <a16:creationId xmlns:a16="http://schemas.microsoft.com/office/drawing/2014/main" id="{826A86E8-CB05-B1B3-E7DB-339213777D0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628" r="9521"/>
          <a:stretch/>
        </p:blipFill>
        <p:spPr bwMode="auto">
          <a:xfrm>
            <a:off x="10024267" y="4438752"/>
            <a:ext cx="2143984" cy="205412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AACF701-7413-8F8D-2818-A74B06F069E8}"/>
              </a:ext>
            </a:extLst>
          </p:cNvPr>
          <p:cNvSpPr>
            <a:spLocks noGrp="1"/>
          </p:cNvSpPr>
          <p:nvPr>
            <p:ph type="title"/>
          </p:nvPr>
        </p:nvSpPr>
        <p:spPr/>
        <p:txBody>
          <a:bodyPr/>
          <a:lstStyle/>
          <a:p>
            <a:r>
              <a:rPr lang="en-US" b="1" dirty="0"/>
              <a:t>The year was 1989…</a:t>
            </a:r>
          </a:p>
        </p:txBody>
      </p:sp>
      <p:pic>
        <p:nvPicPr>
          <p:cNvPr id="1028" name="Picture 4" descr="undefined">
            <a:extLst>
              <a:ext uri="{FF2B5EF4-FFF2-40B4-BE49-F238E27FC236}">
                <a16:creationId xmlns:a16="http://schemas.microsoft.com/office/drawing/2014/main" id="{22209930-9C6C-EC2B-70CF-27B65A95DF5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204" r="36985" b="3327"/>
          <a:stretch/>
        </p:blipFill>
        <p:spPr bwMode="auto">
          <a:xfrm>
            <a:off x="8056015" y="4296059"/>
            <a:ext cx="1968252" cy="247881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undefined">
            <a:extLst>
              <a:ext uri="{FF2B5EF4-FFF2-40B4-BE49-F238E27FC236}">
                <a16:creationId xmlns:a16="http://schemas.microsoft.com/office/drawing/2014/main" id="{D4D9B8DF-0FB4-E9CD-64ED-5617C720C19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964" b="20010"/>
          <a:stretch/>
        </p:blipFill>
        <p:spPr bwMode="auto">
          <a:xfrm>
            <a:off x="197524" y="1547710"/>
            <a:ext cx="1968252" cy="253111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4" descr="undefined">
            <a:extLst>
              <a:ext uri="{FF2B5EF4-FFF2-40B4-BE49-F238E27FC236}">
                <a16:creationId xmlns:a16="http://schemas.microsoft.com/office/drawing/2014/main" id="{7BC444D7-4F0B-D873-54C0-B082726D482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801" t="16193" r="7261" b="-1"/>
          <a:stretch/>
        </p:blipFill>
        <p:spPr bwMode="auto">
          <a:xfrm>
            <a:off x="209449" y="4243755"/>
            <a:ext cx="1944402" cy="25311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52539078-C237-4198-04E2-F6C5557BD1E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70658" y="4214264"/>
            <a:ext cx="1944401" cy="25505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2" descr="Remembering the Calgary Flames' 1989 Stanley Cup run">
            <a:extLst>
              <a:ext uri="{FF2B5EF4-FFF2-40B4-BE49-F238E27FC236}">
                <a16:creationId xmlns:a16="http://schemas.microsoft.com/office/drawing/2014/main" id="{8D992F02-EB35-3C52-5875-E16720AF823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79974" y="1568361"/>
            <a:ext cx="4406777" cy="247881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Napa Valley earthquake brings back memories of '89 quake | USA TODAY Sports  Wire">
            <a:extLst>
              <a:ext uri="{FF2B5EF4-FFF2-40B4-BE49-F238E27FC236}">
                <a16:creationId xmlns:a16="http://schemas.microsoft.com/office/drawing/2014/main" id="{B240A1C7-D2E8-DF6C-B5C4-2D2E720BF82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8839"/>
          <a:stretch/>
        </p:blipFill>
        <p:spPr bwMode="auto">
          <a:xfrm>
            <a:off x="4338352" y="4296059"/>
            <a:ext cx="3594370" cy="248008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Arturo Barrios. Set 10K WR in 1989 (27:08) which wasn't broken until five  years later. First man to run under 60 minutes for the half-marathon. Won  the Bay to Breakers race four">
            <a:extLst>
              <a:ext uri="{FF2B5EF4-FFF2-40B4-BE49-F238E27FC236}">
                <a16:creationId xmlns:a16="http://schemas.microsoft.com/office/drawing/2014/main" id="{3BFF3C10-C8CC-D426-F41B-840E256F63F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09969" y="1568361"/>
            <a:ext cx="1633387" cy="248597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a:extLst>
              <a:ext uri="{FF2B5EF4-FFF2-40B4-BE49-F238E27FC236}">
                <a16:creationId xmlns:a16="http://schemas.microsoft.com/office/drawing/2014/main" id="{4C37FE93-6B09-7F90-539F-B112E43B1C6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566573" y="1547710"/>
            <a:ext cx="3286823" cy="2478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3404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7" name="Rectangle 104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 group of people sitting at a table&#10;&#10;Description automatically generated">
            <a:extLst>
              <a:ext uri="{FF2B5EF4-FFF2-40B4-BE49-F238E27FC236}">
                <a16:creationId xmlns:a16="http://schemas.microsoft.com/office/drawing/2014/main" id="{4FB4A660-6ACE-BDDA-A3F8-AC01156078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93" r="7306" b="1"/>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49" name="Rectangle 104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55B8A0E-1795-6540-E4D4-E9DB93EA3A3A}"/>
              </a:ext>
            </a:extLst>
          </p:cNvPr>
          <p:cNvSpPr>
            <a:spLocks noGrp="1"/>
          </p:cNvSpPr>
          <p:nvPr>
            <p:ph type="title"/>
          </p:nvPr>
        </p:nvSpPr>
        <p:spPr>
          <a:xfrm>
            <a:off x="838200" y="365125"/>
            <a:ext cx="3822189" cy="1899912"/>
          </a:xfrm>
        </p:spPr>
        <p:txBody>
          <a:bodyPr>
            <a:normAutofit/>
          </a:bodyPr>
          <a:lstStyle/>
          <a:p>
            <a:r>
              <a:rPr lang="en-US" sz="4000" b="1" dirty="0"/>
              <a:t>Also in 1989…</a:t>
            </a:r>
            <a:endParaRPr lang="en-US" sz="4000" dirty="0"/>
          </a:p>
        </p:txBody>
      </p:sp>
      <p:sp>
        <p:nvSpPr>
          <p:cNvPr id="4" name="Content Placeholder 3">
            <a:extLst>
              <a:ext uri="{FF2B5EF4-FFF2-40B4-BE49-F238E27FC236}">
                <a16:creationId xmlns:a16="http://schemas.microsoft.com/office/drawing/2014/main" id="{D6A9DB0A-2D0E-21D6-7E08-C27B2068ABD7}"/>
              </a:ext>
            </a:extLst>
          </p:cNvPr>
          <p:cNvSpPr>
            <a:spLocks noGrp="1"/>
          </p:cNvSpPr>
          <p:nvPr>
            <p:ph idx="1"/>
          </p:nvPr>
        </p:nvSpPr>
        <p:spPr>
          <a:xfrm>
            <a:off x="838200" y="2434201"/>
            <a:ext cx="3822189" cy="3742762"/>
          </a:xfrm>
        </p:spPr>
        <p:txBody>
          <a:bodyPr>
            <a:normAutofit/>
          </a:bodyPr>
          <a:lstStyle/>
          <a:p>
            <a:pPr marL="0" indent="0">
              <a:buNone/>
            </a:pPr>
            <a:r>
              <a:rPr lang="en-US" sz="1700" dirty="0"/>
              <a:t>First Discussions about PRA standards in NAPPO.</a:t>
            </a:r>
          </a:p>
          <a:p>
            <a:pPr marL="0" indent="0">
              <a:buNone/>
            </a:pPr>
            <a:endParaRPr lang="en-US" sz="1700" dirty="0"/>
          </a:p>
          <a:p>
            <a:pPr marL="0" indent="0">
              <a:buNone/>
            </a:pPr>
            <a:r>
              <a:rPr lang="en-US" sz="1700" dirty="0"/>
              <a:t>NAPPO Countries see the first draft of the SPS agreement and realize how important the concepts of Pest Risk Analysis and Harmonization were going to be.</a:t>
            </a:r>
          </a:p>
          <a:p>
            <a:pPr marL="0" indent="0">
              <a:buNone/>
            </a:pPr>
            <a:endParaRPr lang="en-US" sz="1700" dirty="0"/>
          </a:p>
          <a:p>
            <a:pPr marL="0" indent="0">
              <a:buNone/>
            </a:pPr>
            <a:endParaRPr lang="en-US" sz="1700" dirty="0"/>
          </a:p>
          <a:p>
            <a:pPr marL="0" indent="0">
              <a:buNone/>
            </a:pPr>
            <a:endParaRPr lang="en-US" sz="1700" dirty="0"/>
          </a:p>
          <a:p>
            <a:pPr marL="0" indent="0">
              <a:buNone/>
            </a:pPr>
            <a:r>
              <a:rPr lang="en-US" sz="1700" dirty="0"/>
              <a:t> </a:t>
            </a:r>
          </a:p>
          <a:p>
            <a:pPr marL="0" indent="0">
              <a:buNone/>
            </a:pPr>
            <a:endParaRPr lang="en-US" sz="1700" dirty="0"/>
          </a:p>
          <a:p>
            <a:pPr marL="0" indent="0">
              <a:buNone/>
            </a:pPr>
            <a:endParaRPr lang="en-US" sz="1700" dirty="0"/>
          </a:p>
          <a:p>
            <a:pPr marL="0" indent="0">
              <a:buNone/>
            </a:pPr>
            <a:endParaRPr lang="en-US" sz="1700" dirty="0"/>
          </a:p>
        </p:txBody>
      </p:sp>
    </p:spTree>
    <p:extLst>
      <p:ext uri="{BB962C8B-B14F-4D97-AF65-F5344CB8AC3E}">
        <p14:creationId xmlns:p14="http://schemas.microsoft.com/office/powerpoint/2010/main" val="1303151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0550F5B9-399F-4FAD-AE6C-ED65F9A43A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57" name="Rectangle 2056">
            <a:extLst>
              <a:ext uri="{FF2B5EF4-FFF2-40B4-BE49-F238E27FC236}">
                <a16:creationId xmlns:a16="http://schemas.microsoft.com/office/drawing/2014/main" id="{C062E60F-5CD4-4268-8359-807663468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288350"/>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86E7CC9-A1D2-9BF8-8319-EA59886581A5}"/>
              </a:ext>
            </a:extLst>
          </p:cNvPr>
          <p:cNvSpPr>
            <a:spLocks noGrp="1"/>
          </p:cNvSpPr>
          <p:nvPr>
            <p:ph type="title"/>
          </p:nvPr>
        </p:nvSpPr>
        <p:spPr>
          <a:xfrm>
            <a:off x="741327" y="503976"/>
            <a:ext cx="3888585" cy="1645920"/>
          </a:xfrm>
        </p:spPr>
        <p:txBody>
          <a:bodyPr>
            <a:normAutofit/>
          </a:bodyPr>
          <a:lstStyle/>
          <a:p>
            <a:r>
              <a:rPr lang="en-US" sz="3200" b="1" dirty="0"/>
              <a:t>First NAPPO discussions on PRA</a:t>
            </a:r>
          </a:p>
        </p:txBody>
      </p:sp>
      <p:sp>
        <p:nvSpPr>
          <p:cNvPr id="2059" name="Rectangle 2058">
            <a:extLst>
              <a:ext uri="{FF2B5EF4-FFF2-40B4-BE49-F238E27FC236}">
                <a16:creationId xmlns:a16="http://schemas.microsoft.com/office/drawing/2014/main" id="{BB341EC3-1810-4D33-BA3F-E2D0AA0EC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980964"/>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61" name="Rectangle 2060">
            <a:extLst>
              <a:ext uri="{FF2B5EF4-FFF2-40B4-BE49-F238E27FC236}">
                <a16:creationId xmlns:a16="http://schemas.microsoft.com/office/drawing/2014/main" id="{10127CDE-2B99-47A8-BB3C-7D1751910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10864" y="1323863"/>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person with a mustache smiling&#10;&#10;Description automatically generated">
            <a:extLst>
              <a:ext uri="{FF2B5EF4-FFF2-40B4-BE49-F238E27FC236}">
                <a16:creationId xmlns:a16="http://schemas.microsoft.com/office/drawing/2014/main" id="{A53ECAA7-1220-2D8F-C17A-ED1A839524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1144" y="2668056"/>
            <a:ext cx="2938744" cy="3639312"/>
          </a:xfrm>
          <a:prstGeom prst="rect">
            <a:avLst/>
          </a:prstGeom>
        </p:spPr>
      </p:pic>
      <p:pic>
        <p:nvPicPr>
          <p:cNvPr id="2050" name="Picture 2">
            <a:extLst>
              <a:ext uri="{FF2B5EF4-FFF2-40B4-BE49-F238E27FC236}">
                <a16:creationId xmlns:a16="http://schemas.microsoft.com/office/drawing/2014/main" id="{BEA9256F-5342-52DA-AF67-E0AB5910481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151"/>
          <a:stretch/>
        </p:blipFill>
        <p:spPr bwMode="auto">
          <a:xfrm>
            <a:off x="877912" y="2668056"/>
            <a:ext cx="2973245" cy="3639312"/>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2">
            <a:extLst>
              <a:ext uri="{FF2B5EF4-FFF2-40B4-BE49-F238E27FC236}">
                <a16:creationId xmlns:a16="http://schemas.microsoft.com/office/drawing/2014/main" id="{54614135-2ACA-7AEC-6713-AF99A6A286F0}"/>
              </a:ext>
            </a:extLst>
          </p:cNvPr>
          <p:cNvSpPr txBox="1">
            <a:spLocks/>
          </p:cNvSpPr>
          <p:nvPr/>
        </p:nvSpPr>
        <p:spPr>
          <a:xfrm>
            <a:off x="8580254" y="6279936"/>
            <a:ext cx="2642693" cy="57806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Ian McDonell (Canada)</a:t>
            </a:r>
          </a:p>
        </p:txBody>
      </p:sp>
      <p:sp>
        <p:nvSpPr>
          <p:cNvPr id="13" name="Content Placeholder 2">
            <a:extLst>
              <a:ext uri="{FF2B5EF4-FFF2-40B4-BE49-F238E27FC236}">
                <a16:creationId xmlns:a16="http://schemas.microsoft.com/office/drawing/2014/main" id="{0989C410-09FC-E4BA-4767-36119BE8AF6C}"/>
              </a:ext>
            </a:extLst>
          </p:cNvPr>
          <p:cNvSpPr txBox="1">
            <a:spLocks/>
          </p:cNvSpPr>
          <p:nvPr/>
        </p:nvSpPr>
        <p:spPr>
          <a:xfrm>
            <a:off x="4991531" y="6280618"/>
            <a:ext cx="2642693" cy="57806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Robert Griffin (USA)</a:t>
            </a:r>
          </a:p>
        </p:txBody>
      </p:sp>
      <p:sp>
        <p:nvSpPr>
          <p:cNvPr id="14" name="Content Placeholder 2">
            <a:extLst>
              <a:ext uri="{FF2B5EF4-FFF2-40B4-BE49-F238E27FC236}">
                <a16:creationId xmlns:a16="http://schemas.microsoft.com/office/drawing/2014/main" id="{427BB178-285D-2F56-75A5-81BAF66053B5}"/>
              </a:ext>
            </a:extLst>
          </p:cNvPr>
          <p:cNvSpPr txBox="1">
            <a:spLocks/>
          </p:cNvSpPr>
          <p:nvPr/>
        </p:nvSpPr>
        <p:spPr>
          <a:xfrm>
            <a:off x="1265632" y="6344920"/>
            <a:ext cx="2642693" cy="57806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Javier Trujillo (Mexico)</a:t>
            </a:r>
          </a:p>
        </p:txBody>
      </p:sp>
      <p:sp>
        <p:nvSpPr>
          <p:cNvPr id="17" name="Title 1">
            <a:extLst>
              <a:ext uri="{FF2B5EF4-FFF2-40B4-BE49-F238E27FC236}">
                <a16:creationId xmlns:a16="http://schemas.microsoft.com/office/drawing/2014/main" id="{4AAF4CD8-4931-A873-0C09-89F371276702}"/>
              </a:ext>
            </a:extLst>
          </p:cNvPr>
          <p:cNvSpPr txBox="1">
            <a:spLocks/>
          </p:cNvSpPr>
          <p:nvPr/>
        </p:nvSpPr>
        <p:spPr>
          <a:xfrm>
            <a:off x="4581144" y="550632"/>
            <a:ext cx="3888585" cy="16459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First PRA Panel </a:t>
            </a:r>
          </a:p>
        </p:txBody>
      </p:sp>
      <p:pic>
        <p:nvPicPr>
          <p:cNvPr id="7" name="Picture 6">
            <a:extLst>
              <a:ext uri="{FF2B5EF4-FFF2-40B4-BE49-F238E27FC236}">
                <a16:creationId xmlns:a16="http://schemas.microsoft.com/office/drawing/2014/main" id="{24E2E7F2-92F3-FF48-DC44-FE615E5FBAEC}"/>
              </a:ext>
            </a:extLst>
          </p:cNvPr>
          <p:cNvPicPr>
            <a:picLocks noChangeAspect="1"/>
          </p:cNvPicPr>
          <p:nvPr/>
        </p:nvPicPr>
        <p:blipFill>
          <a:blip r:embed="rId5"/>
          <a:srcRect l="18009" r="14911"/>
          <a:stretch/>
        </p:blipFill>
        <p:spPr>
          <a:xfrm>
            <a:off x="8340984" y="2639949"/>
            <a:ext cx="2889977" cy="3667419"/>
          </a:xfrm>
          <a:prstGeom prst="rect">
            <a:avLst/>
          </a:prstGeom>
        </p:spPr>
      </p:pic>
    </p:spTree>
    <p:extLst>
      <p:ext uri="{BB962C8B-B14F-4D97-AF65-F5344CB8AC3E}">
        <p14:creationId xmlns:p14="http://schemas.microsoft.com/office/powerpoint/2010/main" val="3591199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A64B7670-EE04-FA73-E5DC-57A2EEA99F30}"/>
              </a:ext>
            </a:extLst>
          </p:cNvPr>
          <p:cNvSpPr txBox="1">
            <a:spLocks/>
          </p:cNvSpPr>
          <p:nvPr/>
        </p:nvSpPr>
        <p:spPr>
          <a:xfrm>
            <a:off x="640080" y="329184"/>
            <a:ext cx="6894576" cy="178308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400" b="1"/>
              <a:t>Contribution to early IPPC standards</a:t>
            </a:r>
          </a:p>
        </p:txBody>
      </p:sp>
      <p:sp>
        <p:nvSpPr>
          <p:cNvPr id="53"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34D0CFB-3577-8B2B-750F-72495F250B5B}"/>
              </a:ext>
            </a:extLst>
          </p:cNvPr>
          <p:cNvSpPr>
            <a:spLocks noGrp="1"/>
          </p:cNvSpPr>
          <p:nvPr>
            <p:ph idx="1"/>
          </p:nvPr>
        </p:nvSpPr>
        <p:spPr>
          <a:xfrm>
            <a:off x="581713" y="2843784"/>
            <a:ext cx="6894576" cy="3483864"/>
          </a:xfrm>
        </p:spPr>
        <p:txBody>
          <a:bodyPr vert="horz" lIns="91440" tIns="45720" rIns="91440" bIns="45720" rtlCol="0">
            <a:normAutofit/>
          </a:bodyPr>
          <a:lstStyle/>
          <a:p>
            <a:pPr marL="0" indent="0">
              <a:buNone/>
            </a:pPr>
            <a:r>
              <a:rPr lang="en-US" sz="2200" dirty="0"/>
              <a:t>Early ISPMs were heavily influenced by the work of NAPPO and other RPPOs. </a:t>
            </a:r>
          </a:p>
          <a:p>
            <a:endParaRPr lang="en-US" sz="2200" dirty="0"/>
          </a:p>
        </p:txBody>
      </p:sp>
      <p:pic>
        <p:nvPicPr>
          <p:cNvPr id="8" name="Picture 7" descr="A group of men posing for a photo&#10;&#10;Description automatically generated with medium confidence">
            <a:extLst>
              <a:ext uri="{FF2B5EF4-FFF2-40B4-BE49-F238E27FC236}">
                <a16:creationId xmlns:a16="http://schemas.microsoft.com/office/drawing/2014/main" id="{FD0CED81-4CB3-7A18-9746-4D5B290F93B4}"/>
              </a:ext>
            </a:extLst>
          </p:cNvPr>
          <p:cNvPicPr>
            <a:picLocks noChangeAspect="1"/>
          </p:cNvPicPr>
          <p:nvPr/>
        </p:nvPicPr>
        <p:blipFill>
          <a:blip r:embed="rId3"/>
          <a:stretch>
            <a:fillRect/>
          </a:stretch>
        </p:blipFill>
        <p:spPr>
          <a:xfrm>
            <a:off x="7742459" y="329184"/>
            <a:ext cx="3941435" cy="6331624"/>
          </a:xfrm>
          <a:prstGeom prst="rect">
            <a:avLst/>
          </a:prstGeom>
        </p:spPr>
      </p:pic>
      <p:pic>
        <p:nvPicPr>
          <p:cNvPr id="7" name="Picture 6">
            <a:extLst>
              <a:ext uri="{FF2B5EF4-FFF2-40B4-BE49-F238E27FC236}">
                <a16:creationId xmlns:a16="http://schemas.microsoft.com/office/drawing/2014/main" id="{6DC29B92-FB93-B938-52B9-371E004658CD}"/>
              </a:ext>
            </a:extLst>
          </p:cNvPr>
          <p:cNvPicPr>
            <a:picLocks noChangeAspect="1"/>
          </p:cNvPicPr>
          <p:nvPr/>
        </p:nvPicPr>
        <p:blipFill>
          <a:blip r:embed="rId4"/>
          <a:stretch>
            <a:fillRect/>
          </a:stretch>
        </p:blipFill>
        <p:spPr>
          <a:xfrm>
            <a:off x="1597954" y="4060035"/>
            <a:ext cx="5332136" cy="23955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76579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18C5E7-CE82-A1BD-A705-8BC7FCA01A7C}"/>
              </a:ext>
            </a:extLst>
          </p:cNvPr>
          <p:cNvSpPr>
            <a:spLocks noGrp="1"/>
          </p:cNvSpPr>
          <p:nvPr>
            <p:ph type="title"/>
          </p:nvPr>
        </p:nvSpPr>
        <p:spPr>
          <a:xfrm>
            <a:off x="838199" y="548464"/>
            <a:ext cx="3807187" cy="2228074"/>
          </a:xfrm>
        </p:spPr>
        <p:txBody>
          <a:bodyPr>
            <a:normAutofit/>
          </a:bodyPr>
          <a:lstStyle/>
          <a:p>
            <a:r>
              <a:rPr lang="en-US" sz="4000" b="1" dirty="0"/>
              <a:t>NAPPO’s influence on Risk Analysis</a:t>
            </a:r>
          </a:p>
        </p:txBody>
      </p:sp>
      <p:sp>
        <p:nvSpPr>
          <p:cNvPr id="3" name="Content Placeholder 2">
            <a:extLst>
              <a:ext uri="{FF2B5EF4-FFF2-40B4-BE49-F238E27FC236}">
                <a16:creationId xmlns:a16="http://schemas.microsoft.com/office/drawing/2014/main" id="{6199AE65-9A72-3F57-945D-29A0E83E005E}"/>
              </a:ext>
            </a:extLst>
          </p:cNvPr>
          <p:cNvSpPr>
            <a:spLocks noGrp="1"/>
          </p:cNvSpPr>
          <p:nvPr>
            <p:ph idx="1"/>
          </p:nvPr>
        </p:nvSpPr>
        <p:spPr>
          <a:xfrm>
            <a:off x="838201" y="2962279"/>
            <a:ext cx="3799425" cy="3143241"/>
          </a:xfrm>
        </p:spPr>
        <p:txBody>
          <a:bodyPr>
            <a:normAutofit/>
          </a:bodyPr>
          <a:lstStyle/>
          <a:p>
            <a:r>
              <a:rPr lang="en-US" sz="2000" dirty="0"/>
              <a:t>Focus on evidence-based assessments</a:t>
            </a:r>
          </a:p>
          <a:p>
            <a:r>
              <a:rPr lang="en-US" sz="2000" dirty="0"/>
              <a:t>Evaluating risk in terms of both likelihood of introduction and consequences of introduction </a:t>
            </a:r>
          </a:p>
          <a:p>
            <a:endParaRPr lang="en-US" sz="2000" dirty="0"/>
          </a:p>
        </p:txBody>
      </p:sp>
      <p:pic>
        <p:nvPicPr>
          <p:cNvPr id="10" name="Picture 9" descr="A wooden ruler and wooden blocks&#10;&#10;Description automatically generated">
            <a:extLst>
              <a:ext uri="{FF2B5EF4-FFF2-40B4-BE49-F238E27FC236}">
                <a16:creationId xmlns:a16="http://schemas.microsoft.com/office/drawing/2014/main" id="{666D2751-CAAF-35ED-BF38-F6E16DCD80DA}"/>
              </a:ext>
            </a:extLst>
          </p:cNvPr>
          <p:cNvPicPr>
            <a:picLocks noChangeAspect="1"/>
          </p:cNvPicPr>
          <p:nvPr/>
        </p:nvPicPr>
        <p:blipFill>
          <a:blip r:embed="rId3">
            <a:extLst>
              <a:ext uri="{28A0092B-C50C-407E-A947-70E740481C1C}">
                <a14:useLocalDpi xmlns:a14="http://schemas.microsoft.com/office/drawing/2010/main" val="0"/>
              </a:ext>
            </a:extLst>
          </a:blip>
          <a:srcRect l="7931" r="50181" b="-1"/>
          <a:stretch/>
        </p:blipFill>
        <p:spPr>
          <a:xfrm>
            <a:off x="5010386" y="10"/>
            <a:ext cx="7181613" cy="6857990"/>
          </a:xfrm>
          <a:prstGeom prst="rect">
            <a:avLst/>
          </a:prstGeom>
          <a:effectLst/>
        </p:spPr>
      </p:pic>
    </p:spTree>
    <p:extLst>
      <p:ext uri="{BB962C8B-B14F-4D97-AF65-F5344CB8AC3E}">
        <p14:creationId xmlns:p14="http://schemas.microsoft.com/office/powerpoint/2010/main" val="1111649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9175F-7CE5-2A9A-2BA9-C21BAF9A2964}"/>
              </a:ext>
            </a:extLst>
          </p:cNvPr>
          <p:cNvSpPr>
            <a:spLocks noGrp="1"/>
          </p:cNvSpPr>
          <p:nvPr>
            <p:ph type="title"/>
          </p:nvPr>
        </p:nvSpPr>
        <p:spPr/>
        <p:txBody>
          <a:bodyPr/>
          <a:lstStyle/>
          <a:p>
            <a:r>
              <a:rPr lang="en-US" dirty="0"/>
              <a:t>NAPPO RSPMs superseded by ISPMs</a:t>
            </a:r>
          </a:p>
        </p:txBody>
      </p:sp>
      <p:graphicFrame>
        <p:nvGraphicFramePr>
          <p:cNvPr id="5" name="Content Placeholder 4">
            <a:extLst>
              <a:ext uri="{FF2B5EF4-FFF2-40B4-BE49-F238E27FC236}">
                <a16:creationId xmlns:a16="http://schemas.microsoft.com/office/drawing/2014/main" id="{694E7AED-0DFA-78A9-74AA-AD6D676ED107}"/>
              </a:ext>
            </a:extLst>
          </p:cNvPr>
          <p:cNvGraphicFramePr>
            <a:graphicFrameLocks noGrp="1"/>
          </p:cNvGraphicFramePr>
          <p:nvPr>
            <p:ph idx="1"/>
            <p:extLst>
              <p:ext uri="{D42A27DB-BD31-4B8C-83A1-F6EECF244321}">
                <p14:modId xmlns:p14="http://schemas.microsoft.com/office/powerpoint/2010/main" val="135382395"/>
              </p:ext>
            </p:extLst>
          </p:nvPr>
        </p:nvGraphicFramePr>
        <p:xfrm>
          <a:off x="838200" y="1825625"/>
          <a:ext cx="10515600" cy="357124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851476334"/>
                    </a:ext>
                  </a:extLst>
                </a:gridCol>
                <a:gridCol w="5257800">
                  <a:extLst>
                    <a:ext uri="{9D8B030D-6E8A-4147-A177-3AD203B41FA5}">
                      <a16:colId xmlns:a16="http://schemas.microsoft.com/office/drawing/2014/main" val="724473914"/>
                    </a:ext>
                  </a:extLst>
                </a:gridCol>
              </a:tblGrid>
              <a:tr h="370840">
                <a:tc>
                  <a:txBody>
                    <a:bodyPr/>
                    <a:lstStyle/>
                    <a:p>
                      <a:r>
                        <a:rPr lang="en-US" dirty="0"/>
                        <a:t>NAPPO RSPM</a:t>
                      </a:r>
                    </a:p>
                  </a:txBody>
                  <a:tcPr/>
                </a:tc>
                <a:tc>
                  <a:txBody>
                    <a:bodyPr/>
                    <a:lstStyle/>
                    <a:p>
                      <a:r>
                        <a:rPr lang="en-US" dirty="0"/>
                        <a:t>IPPC</a:t>
                      </a:r>
                    </a:p>
                  </a:txBody>
                  <a:tcPr/>
                </a:tc>
                <a:extLst>
                  <a:ext uri="{0D108BD9-81ED-4DB2-BD59-A6C34878D82A}">
                    <a16:rowId xmlns:a16="http://schemas.microsoft.com/office/drawing/2014/main" val="3534832621"/>
                  </a:ext>
                </a:extLst>
              </a:tr>
              <a:tr h="370840">
                <a:tc>
                  <a:txBody>
                    <a:bodyPr/>
                    <a:lstStyle/>
                    <a:p>
                      <a:r>
                        <a:rPr lang="en-US" dirty="0"/>
                        <a:t>RSPM 1: </a:t>
                      </a:r>
                      <a:r>
                        <a:rPr lang="en-US" sz="1800" b="0" i="0" kern="1200" dirty="0">
                          <a:solidFill>
                            <a:schemeClr val="dk1"/>
                          </a:solidFill>
                          <a:effectLst/>
                          <a:latin typeface="+mn-lt"/>
                          <a:ea typeface="+mn-ea"/>
                          <a:cs typeface="+mn-cs"/>
                        </a:rPr>
                        <a:t>Pest Free Areas (1994)</a:t>
                      </a:r>
                      <a:endParaRPr lang="en-US" dirty="0"/>
                    </a:p>
                  </a:txBody>
                  <a:tcPr/>
                </a:tc>
                <a:tc>
                  <a:txBody>
                    <a:bodyPr/>
                    <a:lstStyle/>
                    <a:p>
                      <a:r>
                        <a:rPr lang="en-US" dirty="0"/>
                        <a:t>ISPM 4: Requirements for the establishment of pest free areas </a:t>
                      </a:r>
                    </a:p>
                  </a:txBody>
                  <a:tcPr/>
                </a:tc>
                <a:extLst>
                  <a:ext uri="{0D108BD9-81ED-4DB2-BD59-A6C34878D82A}">
                    <a16:rowId xmlns:a16="http://schemas.microsoft.com/office/drawing/2014/main" val="425990498"/>
                  </a:ext>
                </a:extLst>
              </a:tr>
              <a:tr h="370840">
                <a:tc>
                  <a:txBody>
                    <a:bodyPr/>
                    <a:lstStyle/>
                    <a:p>
                      <a:r>
                        <a:rPr lang="en-US" dirty="0"/>
                        <a:t>RSPM 4: </a:t>
                      </a:r>
                      <a:r>
                        <a:rPr lang="en-US" sz="1800" b="0" i="0" kern="1200" dirty="0">
                          <a:solidFill>
                            <a:schemeClr val="dk1"/>
                          </a:solidFill>
                          <a:effectLst/>
                          <a:latin typeface="+mn-lt"/>
                          <a:ea typeface="+mn-ea"/>
                          <a:cs typeface="+mn-cs"/>
                        </a:rPr>
                        <a:t>Guidelines for the use of Irradiation as a Phytosanitary Treatment (1997)</a:t>
                      </a:r>
                      <a:endParaRPr lang="en-US" dirty="0"/>
                    </a:p>
                  </a:txBody>
                  <a:tcPr/>
                </a:tc>
                <a:tc>
                  <a:txBody>
                    <a:bodyPr/>
                    <a:lstStyle/>
                    <a:p>
                      <a:r>
                        <a:rPr lang="en-US" dirty="0"/>
                        <a:t>ISPM 18: Guidelines for the use of irradiation as a phytosanitary measure </a:t>
                      </a:r>
                    </a:p>
                  </a:txBody>
                  <a:tcPr/>
                </a:tc>
                <a:extLst>
                  <a:ext uri="{0D108BD9-81ED-4DB2-BD59-A6C34878D82A}">
                    <a16:rowId xmlns:a16="http://schemas.microsoft.com/office/drawing/2014/main" val="1641728828"/>
                  </a:ext>
                </a:extLst>
              </a:tr>
              <a:tr h="370840">
                <a:tc>
                  <a:txBody>
                    <a:bodyPr/>
                    <a:lstStyle/>
                    <a:p>
                      <a:r>
                        <a:rPr lang="en-US" sz="1800" b="0" i="0" kern="1200" dirty="0">
                          <a:solidFill>
                            <a:schemeClr val="dk1"/>
                          </a:solidFill>
                          <a:effectLst/>
                          <a:latin typeface="+mn-lt"/>
                          <a:ea typeface="+mn-ea"/>
                          <a:cs typeface="+mn-cs"/>
                        </a:rPr>
                        <a:t>RPSM 11: Wood Packaging Materials (2001)</a:t>
                      </a:r>
                      <a:endParaRPr lang="en-US" dirty="0"/>
                    </a:p>
                  </a:txBody>
                  <a:tcPr/>
                </a:tc>
                <a:tc>
                  <a:txBody>
                    <a:bodyPr/>
                    <a:lstStyle/>
                    <a:p>
                      <a:r>
                        <a:rPr lang="en-US" dirty="0"/>
                        <a:t>ISPM 15: Regulation of wood packaging material in international trade</a:t>
                      </a:r>
                    </a:p>
                  </a:txBody>
                  <a:tcPr/>
                </a:tc>
                <a:extLst>
                  <a:ext uri="{0D108BD9-81ED-4DB2-BD59-A6C34878D82A}">
                    <a16:rowId xmlns:a16="http://schemas.microsoft.com/office/drawing/2014/main" val="1963322562"/>
                  </a:ext>
                </a:extLst>
              </a:tr>
              <a:tr h="370840">
                <a:tc>
                  <a:txBody>
                    <a:bodyPr/>
                    <a:lstStyle/>
                    <a:p>
                      <a:r>
                        <a:rPr lang="en-US" sz="1800" b="0" i="0" kern="1200" dirty="0">
                          <a:solidFill>
                            <a:schemeClr val="dk1"/>
                          </a:solidFill>
                          <a:effectLst/>
                          <a:latin typeface="+mn-lt"/>
                          <a:ea typeface="+mn-ea"/>
                          <a:cs typeface="+mn-cs"/>
                        </a:rPr>
                        <a:t>RSPM 32: Pest Risk Assessment for Plants for Planting as Quarantine Pests (2008)</a:t>
                      </a:r>
                      <a:endParaRPr lang="en-US" dirty="0"/>
                    </a:p>
                  </a:txBody>
                  <a:tcPr/>
                </a:tc>
                <a:tc>
                  <a:txBody>
                    <a:bodyPr/>
                    <a:lstStyle/>
                    <a:p>
                      <a:r>
                        <a:rPr lang="en-US" dirty="0"/>
                        <a:t>ISPM 11: Pest risk analysis for quarantine pests (Annex 4)</a:t>
                      </a:r>
                    </a:p>
                  </a:txBody>
                  <a:tcPr/>
                </a:tc>
                <a:extLst>
                  <a:ext uri="{0D108BD9-81ED-4DB2-BD59-A6C34878D82A}">
                    <a16:rowId xmlns:a16="http://schemas.microsoft.com/office/drawing/2014/main" val="3460123042"/>
                  </a:ext>
                </a:extLst>
              </a:tr>
              <a:tr h="370840">
                <a:tc>
                  <a:txBody>
                    <a:bodyPr/>
                    <a:lstStyle/>
                    <a:p>
                      <a:r>
                        <a:rPr lang="en-US" sz="1800" b="0" i="0" kern="1200" dirty="0">
                          <a:solidFill>
                            <a:schemeClr val="dk1"/>
                          </a:solidFill>
                          <a:effectLst/>
                          <a:latin typeface="+mn-lt"/>
                          <a:ea typeface="+mn-ea"/>
                          <a:cs typeface="+mn-cs"/>
                        </a:rPr>
                        <a:t>RSPM 36: Phytosanitary Guidelines for the Movement of Seed (2013)</a:t>
                      </a:r>
                      <a:endParaRPr lang="en-US" dirty="0"/>
                    </a:p>
                  </a:txBody>
                  <a:tcPr/>
                </a:tc>
                <a:tc>
                  <a:txBody>
                    <a:bodyPr/>
                    <a:lstStyle/>
                    <a:p>
                      <a:r>
                        <a:rPr lang="en-US" dirty="0"/>
                        <a:t>ISPM 38: International movement of seeds </a:t>
                      </a:r>
                    </a:p>
                  </a:txBody>
                  <a:tcPr/>
                </a:tc>
                <a:extLst>
                  <a:ext uri="{0D108BD9-81ED-4DB2-BD59-A6C34878D82A}">
                    <a16:rowId xmlns:a16="http://schemas.microsoft.com/office/drawing/2014/main" val="1938929379"/>
                  </a:ext>
                </a:extLst>
              </a:tr>
            </a:tbl>
          </a:graphicData>
        </a:graphic>
      </p:graphicFrame>
    </p:spTree>
    <p:extLst>
      <p:ext uri="{BB962C8B-B14F-4D97-AF65-F5344CB8AC3E}">
        <p14:creationId xmlns:p14="http://schemas.microsoft.com/office/powerpoint/2010/main" val="2749474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Slide Background">
            <a:extLst>
              <a:ext uri="{FF2B5EF4-FFF2-40B4-BE49-F238E27FC236}">
                <a16:creationId xmlns:a16="http://schemas.microsoft.com/office/drawing/2014/main" id="{7B1AB9FE-36F5-4FD1-9850-DB5C5AD48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closeup photo of an open book">
            <a:extLst>
              <a:ext uri="{FF2B5EF4-FFF2-40B4-BE49-F238E27FC236}">
                <a16:creationId xmlns:a16="http://schemas.microsoft.com/office/drawing/2014/main" id="{3B0FD6C0-9A67-B3E4-BBE1-002D30D876F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32075"/>
          <a:stretch/>
        </p:blipFill>
        <p:spPr>
          <a:xfrm>
            <a:off x="20" y="10"/>
            <a:ext cx="12191979" cy="5486390"/>
          </a:xfrm>
          <a:prstGeom prst="rect">
            <a:avLst/>
          </a:prstGeom>
          <a:effectLst>
            <a:outerShdw blurRad="596900" dist="330200" dir="8820000" sx="87000" sy="87000" algn="ctr" rotWithShape="0">
              <a:srgbClr val="000000">
                <a:alpha val="29000"/>
              </a:srgbClr>
            </a:outerShdw>
          </a:effectLst>
        </p:spPr>
      </p:pic>
      <p:sp useBgFill="1">
        <p:nvSpPr>
          <p:cNvPr id="30" name="Rectangle 29">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2"/>
            <a:ext cx="12192000" cy="1371598"/>
          </a:xfrm>
          <a:prstGeom prst="rect">
            <a:avLst/>
          </a:prstGeom>
          <a:ln>
            <a:noFill/>
          </a:ln>
          <a:effectLst>
            <a:outerShdw blurRad="254000" dist="114300" dir="20340000" sx="89000" sy="89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E319B9-502C-9F81-25D8-AD31C8476C3D}"/>
              </a:ext>
            </a:extLst>
          </p:cNvPr>
          <p:cNvSpPr>
            <a:spLocks noGrp="1"/>
          </p:cNvSpPr>
          <p:nvPr>
            <p:ph type="title"/>
          </p:nvPr>
        </p:nvSpPr>
        <p:spPr>
          <a:xfrm>
            <a:off x="589556" y="5746071"/>
            <a:ext cx="7015499" cy="852260"/>
          </a:xfrm>
        </p:spPr>
        <p:txBody>
          <a:bodyPr vert="horz" lIns="91440" tIns="45720" rIns="91440" bIns="45720" rtlCol="0" anchor="ctr">
            <a:normAutofit/>
          </a:bodyPr>
          <a:lstStyle/>
          <a:p>
            <a:r>
              <a:rPr lang="en-US" sz="3600" dirty="0"/>
              <a:t>A tale of two standards… </a:t>
            </a:r>
          </a:p>
        </p:txBody>
      </p:sp>
    </p:spTree>
    <p:extLst>
      <p:ext uri="{BB962C8B-B14F-4D97-AF65-F5344CB8AC3E}">
        <p14:creationId xmlns:p14="http://schemas.microsoft.com/office/powerpoint/2010/main" val="1863390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42729-18BC-C52D-8D0A-4795A00E271F}"/>
              </a:ext>
            </a:extLst>
          </p:cNvPr>
          <p:cNvSpPr>
            <a:spLocks noGrp="1"/>
          </p:cNvSpPr>
          <p:nvPr>
            <p:ph type="title"/>
          </p:nvPr>
        </p:nvSpPr>
        <p:spPr>
          <a:xfrm>
            <a:off x="481013" y="3752849"/>
            <a:ext cx="3290887" cy="2452687"/>
          </a:xfrm>
        </p:spPr>
        <p:txBody>
          <a:bodyPr anchor="ctr">
            <a:normAutofit/>
          </a:bodyPr>
          <a:lstStyle/>
          <a:p>
            <a:r>
              <a:rPr lang="en-US" sz="3300" b="1" dirty="0"/>
              <a:t>RSPM 31: General Guidelines for Pathway Risk Analysis  </a:t>
            </a:r>
          </a:p>
        </p:txBody>
      </p:sp>
      <p:pic>
        <p:nvPicPr>
          <p:cNvPr id="11" name="Picture 10" descr="Aerial view of container ship">
            <a:extLst>
              <a:ext uri="{FF2B5EF4-FFF2-40B4-BE49-F238E27FC236}">
                <a16:creationId xmlns:a16="http://schemas.microsoft.com/office/drawing/2014/main" id="{F4C8986D-C105-9346-5072-6C1EB5F2B523}"/>
              </a:ext>
            </a:extLst>
          </p:cNvPr>
          <p:cNvPicPr>
            <a:picLocks noChangeAspect="1"/>
          </p:cNvPicPr>
          <p:nvPr/>
        </p:nvPicPr>
        <p:blipFill>
          <a:blip r:embed="rId3">
            <a:extLst>
              <a:ext uri="{28A0092B-C50C-407E-A947-70E740481C1C}">
                <a14:useLocalDpi xmlns:a14="http://schemas.microsoft.com/office/drawing/2010/main" val="0"/>
              </a:ext>
            </a:extLst>
          </a:blip>
          <a:srcRect t="23631" b="22263"/>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07DD9A1F-4E63-2C9A-7370-7F7F0B46FB47}"/>
              </a:ext>
            </a:extLst>
          </p:cNvPr>
          <p:cNvSpPr>
            <a:spLocks noGrp="1"/>
          </p:cNvSpPr>
          <p:nvPr>
            <p:ph idx="1"/>
          </p:nvPr>
        </p:nvSpPr>
        <p:spPr>
          <a:xfrm>
            <a:off x="4223982" y="3752850"/>
            <a:ext cx="7485413" cy="2452687"/>
          </a:xfrm>
        </p:spPr>
        <p:txBody>
          <a:bodyPr anchor="ctr">
            <a:normAutofit/>
          </a:bodyPr>
          <a:lstStyle/>
          <a:p>
            <a:pPr marL="0" indent="0">
              <a:buNone/>
            </a:pPr>
            <a:r>
              <a:rPr lang="en-US" sz="2400" dirty="0"/>
              <a:t>Developed to address the evolving complexities of pest introduction pathways that were overlooked by ISPMs </a:t>
            </a:r>
          </a:p>
        </p:txBody>
      </p:sp>
    </p:spTree>
    <p:extLst>
      <p:ext uri="{BB962C8B-B14F-4D97-AF65-F5344CB8AC3E}">
        <p14:creationId xmlns:p14="http://schemas.microsoft.com/office/powerpoint/2010/main" val="1940981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etro 1">
      <a:dk1>
        <a:sysClr val="windowText" lastClr="000000"/>
      </a:dk1>
      <a:lt1>
        <a:sysClr val="window" lastClr="FFFFFF"/>
      </a:lt1>
      <a:dk2>
        <a:srgbClr val="446777"/>
      </a:dk2>
      <a:lt2>
        <a:srgbClr val="E7E6E6"/>
      </a:lt2>
      <a:accent1>
        <a:srgbClr val="7B2C3F"/>
      </a:accent1>
      <a:accent2>
        <a:srgbClr val="93623F"/>
      </a:accent2>
      <a:accent3>
        <a:srgbClr val="DC9427"/>
      </a:accent3>
      <a:accent4>
        <a:srgbClr val="696371"/>
      </a:accent4>
      <a:accent5>
        <a:srgbClr val="EEC7B9"/>
      </a:accent5>
      <a:accent6>
        <a:srgbClr val="C5E0CF"/>
      </a:accent6>
      <a:hlink>
        <a:srgbClr val="FFC000"/>
      </a:hlink>
      <a:folHlink>
        <a:srgbClr val="FFC000"/>
      </a:folHlink>
    </a:clrScheme>
    <a:fontScheme name="Custom 4">
      <a:majorFont>
        <a:latin typeface="Rockwell Extra Bold"/>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11292542_win32_fixed.potx" id="{2B636416-54E8-4E16-AB0B-F5AA070CFAB6}" vid="{7616B98B-7AA4-4FDC-BC10-3C21D4B1381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8" ma:contentTypeDescription="Create a new document." ma:contentTypeScope="" ma:versionID="61e50d27a94aff6ed0da6958732925b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1b297bcc931609e2c0ac29f3ebfb515b"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3D3B97-32E4-456A-B42D-8E634AA65159}">
  <ds:schemaRefs>
    <ds:schemaRef ds:uri="http://purl.org/dc/terms/"/>
    <ds:schemaRef ds:uri="http://schemas.microsoft.com/office/infopath/2007/PartnerControls"/>
    <ds:schemaRef ds:uri="http://purl.org/dc/elements/1.1/"/>
    <ds:schemaRef ds:uri="http://www.w3.org/XML/1998/namespace"/>
    <ds:schemaRef ds:uri="http://schemas.microsoft.com/office/2006/documentManagement/types"/>
    <ds:schemaRef ds:uri="http://purl.org/dc/dcmitype/"/>
    <ds:schemaRef ds:uri="64449247-a285-4857-8286-36ea3913a356"/>
    <ds:schemaRef ds:uri="980ea506-7885-46e4-86c3-d038cd477ca5"/>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39C7A190-8309-4BA7-89CF-BDACC834BFAF}">
  <ds:schemaRefs>
    <ds:schemaRef ds:uri="http://schemas.microsoft.com/sharepoint/v3/contenttype/forms"/>
  </ds:schemaRefs>
</ds:datastoreItem>
</file>

<file path=customXml/itemProps3.xml><?xml version="1.0" encoding="utf-8"?>
<ds:datastoreItem xmlns:ds="http://schemas.openxmlformats.org/officeDocument/2006/customXml" ds:itemID="{0104E347-AE7A-4D30-9484-B4857DB1FFA4}"/>
</file>

<file path=docProps/app.xml><?xml version="1.0" encoding="utf-8"?>
<Properties xmlns="http://schemas.openxmlformats.org/officeDocument/2006/extended-properties" xmlns:vt="http://schemas.openxmlformats.org/officeDocument/2006/docPropsVTypes">
  <TotalTime>1097</TotalTime>
  <Words>3286</Words>
  <Application>Microsoft Office PowerPoint</Application>
  <PresentationFormat>Widescreen</PresentationFormat>
  <Paragraphs>188</Paragraphs>
  <Slides>15</Slides>
  <Notes>14</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15</vt:i4>
      </vt:variant>
    </vt:vector>
  </HeadingPairs>
  <TitlesOfParts>
    <vt:vector size="26" baseType="lpstr">
      <vt:lpstr>Aptos</vt:lpstr>
      <vt:lpstr>Arial</vt:lpstr>
      <vt:lpstr>Calibri</vt:lpstr>
      <vt:lpstr>Calibri Light</vt:lpstr>
      <vt:lpstr>EB Garamond</vt:lpstr>
      <vt:lpstr>Franklin Gothic Book</vt:lpstr>
      <vt:lpstr>Google Sans</vt:lpstr>
      <vt:lpstr>Rockwell Extra Bold</vt:lpstr>
      <vt:lpstr>Verdana</vt:lpstr>
      <vt:lpstr>Office Theme</vt:lpstr>
      <vt:lpstr>1_Office Theme</vt:lpstr>
      <vt:lpstr>From Regional Standards to Global Impact:  How NAPPO’s work has shaped International Pest Risk Analysis and Phytosanitary Protection  Alison Neeley Director – Plant Pest Risk Analysis  PPQ Science &amp; Technology </vt:lpstr>
      <vt:lpstr>The year was 1989…</vt:lpstr>
      <vt:lpstr>Also in 1989…</vt:lpstr>
      <vt:lpstr>First NAPPO discussions on PRA</vt:lpstr>
      <vt:lpstr>PowerPoint Presentation</vt:lpstr>
      <vt:lpstr>NAPPO’s influence on Risk Analysis</vt:lpstr>
      <vt:lpstr>NAPPO RSPMs superseded by ISPMs</vt:lpstr>
      <vt:lpstr>A tale of two standards… </vt:lpstr>
      <vt:lpstr>RSPM 31: General Guidelines for Pathway Risk Analysis  </vt:lpstr>
      <vt:lpstr>RSPM 32: Pest Risk Assessment for Plants for Planting as Quarantine Pests </vt:lpstr>
      <vt:lpstr>Lessons Learned </vt:lpstr>
      <vt:lpstr>Gaps related to PRA</vt:lpstr>
      <vt:lpstr>PowerPoint Presentation</vt:lpstr>
      <vt:lpstr>Acknowledgements:  Robert Griffin  Tony Koop Alonso Suazo  Nedelka Marín-Martínez Javier Trujillo  Stephanie Dubon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Curlett, Heather L - APHIS</dc:creator>
  <cp:lastModifiedBy>Neeley, Alison - MRP-APHIS</cp:lastModifiedBy>
  <cp:revision>12</cp:revision>
  <dcterms:created xsi:type="dcterms:W3CDTF">2021-03-03T14:23:58Z</dcterms:created>
  <dcterms:modified xsi:type="dcterms:W3CDTF">2024-10-24T01:44:39Z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0x0101002B229873811C1547BADB7F272E78C56A</vt:lpwstr>
  </property>
</Properties>
</file>