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3" r:id="rId5"/>
    <p:sldId id="264" r:id="rId6"/>
    <p:sldId id="265" r:id="rId7"/>
    <p:sldId id="273" r:id="rId8"/>
    <p:sldId id="274" r:id="rId9"/>
    <p:sldId id="267" r:id="rId10"/>
    <p:sldId id="268" r:id="rId11"/>
    <p:sldId id="269" r:id="rId12"/>
    <p:sldId id="271" r:id="rId13"/>
    <p:sldId id="272"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EC3CCA-5093-4F72-9A42-D5081C5ECD77}" v="35" dt="2024-10-10T16:58:57.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ca, Robert - MRP-APHIS" userId="e634841e-a7db-4c6e-a7bd-86f496934eec" providerId="ADAL" clId="{69EC3CCA-5093-4F72-9A42-D5081C5ECD77}"/>
    <pc:docChg chg="undo redo custSel addSld delSld modSld sldOrd">
      <pc:chgData name="Baca, Robert - MRP-APHIS" userId="e634841e-a7db-4c6e-a7bd-86f496934eec" providerId="ADAL" clId="{69EC3CCA-5093-4F72-9A42-D5081C5ECD77}" dt="2024-10-11T14:57:05.604" v="1804" actId="20577"/>
      <pc:docMkLst>
        <pc:docMk/>
      </pc:docMkLst>
      <pc:sldChg chg="addSp delSp modSp new mod setBg">
        <pc:chgData name="Baca, Robert - MRP-APHIS" userId="e634841e-a7db-4c6e-a7bd-86f496934eec" providerId="ADAL" clId="{69EC3CCA-5093-4F72-9A42-D5081C5ECD77}" dt="2024-10-08T18:52:25.114" v="6" actId="26606"/>
        <pc:sldMkLst>
          <pc:docMk/>
          <pc:sldMk cId="1832117987" sldId="256"/>
        </pc:sldMkLst>
        <pc:spChg chg="del">
          <ac:chgData name="Baca, Robert - MRP-APHIS" userId="e634841e-a7db-4c6e-a7bd-86f496934eec" providerId="ADAL" clId="{69EC3CCA-5093-4F72-9A42-D5081C5ECD77}" dt="2024-10-08T18:52:07.962" v="1" actId="478"/>
          <ac:spMkLst>
            <pc:docMk/>
            <pc:sldMk cId="1832117987" sldId="256"/>
            <ac:spMk id="2" creationId="{CB052452-C947-6633-19D8-B6AB845FBCBA}"/>
          </ac:spMkLst>
        </pc:spChg>
        <pc:spChg chg="del">
          <ac:chgData name="Baca, Robert - MRP-APHIS" userId="e634841e-a7db-4c6e-a7bd-86f496934eec" providerId="ADAL" clId="{69EC3CCA-5093-4F72-9A42-D5081C5ECD77}" dt="2024-10-08T18:52:10.634" v="2" actId="478"/>
          <ac:spMkLst>
            <pc:docMk/>
            <pc:sldMk cId="1832117987" sldId="256"/>
            <ac:spMk id="3" creationId="{914F8EA6-0F6B-FA88-7DFE-0B0765954E0D}"/>
          </ac:spMkLst>
        </pc:spChg>
        <pc:spChg chg="add">
          <ac:chgData name="Baca, Robert - MRP-APHIS" userId="e634841e-a7db-4c6e-a7bd-86f496934eec" providerId="ADAL" clId="{69EC3CCA-5093-4F72-9A42-D5081C5ECD77}" dt="2024-10-08T18:52:25.114" v="6" actId="26606"/>
          <ac:spMkLst>
            <pc:docMk/>
            <pc:sldMk cId="1832117987" sldId="256"/>
            <ac:spMk id="10" creationId="{2D2B266D-3625-4584-A5C3-7D3F672CFF30}"/>
          </ac:spMkLst>
        </pc:spChg>
        <pc:spChg chg="add">
          <ac:chgData name="Baca, Robert - MRP-APHIS" userId="e634841e-a7db-4c6e-a7bd-86f496934eec" providerId="ADAL" clId="{69EC3CCA-5093-4F72-9A42-D5081C5ECD77}" dt="2024-10-08T18:52:25.114" v="6" actId="26606"/>
          <ac:spMkLst>
            <pc:docMk/>
            <pc:sldMk cId="1832117987" sldId="256"/>
            <ac:spMk id="12" creationId="{C463B99A-73EE-4FBB-B7C4-F9F9BCC25C65}"/>
          </ac:spMkLst>
        </pc:spChg>
        <pc:spChg chg="add">
          <ac:chgData name="Baca, Robert - MRP-APHIS" userId="e634841e-a7db-4c6e-a7bd-86f496934eec" providerId="ADAL" clId="{69EC3CCA-5093-4F72-9A42-D5081C5ECD77}" dt="2024-10-08T18:52:25.114" v="6" actId="26606"/>
          <ac:spMkLst>
            <pc:docMk/>
            <pc:sldMk cId="1832117987" sldId="256"/>
            <ac:spMk id="14" creationId="{A5D2A5D1-BA0D-47D3-B051-DA7743C46E28}"/>
          </ac:spMkLst>
        </pc:spChg>
        <pc:picChg chg="add mod">
          <ac:chgData name="Baca, Robert - MRP-APHIS" userId="e634841e-a7db-4c6e-a7bd-86f496934eec" providerId="ADAL" clId="{69EC3CCA-5093-4F72-9A42-D5081C5ECD77}" dt="2024-10-08T18:52:25.114" v="6" actId="26606"/>
          <ac:picMkLst>
            <pc:docMk/>
            <pc:sldMk cId="1832117987" sldId="256"/>
            <ac:picMk id="5" creationId="{44D7182F-2B78-1DD1-795D-5B143F6E80DE}"/>
          </ac:picMkLst>
        </pc:picChg>
      </pc:sldChg>
      <pc:sldChg chg="addSp modSp new mod setBg">
        <pc:chgData name="Baca, Robert - MRP-APHIS" userId="e634841e-a7db-4c6e-a7bd-86f496934eec" providerId="ADAL" clId="{69EC3CCA-5093-4F72-9A42-D5081C5ECD77}" dt="2024-10-10T15:31:38.102" v="1516" actId="207"/>
        <pc:sldMkLst>
          <pc:docMk/>
          <pc:sldMk cId="541438131" sldId="257"/>
        </pc:sldMkLst>
        <pc:spChg chg="add mod">
          <ac:chgData name="Baca, Robert - MRP-APHIS" userId="e634841e-a7db-4c6e-a7bd-86f496934eec" providerId="ADAL" clId="{69EC3CCA-5093-4F72-9A42-D5081C5ECD77}" dt="2024-10-10T15:31:38.102" v="1516" actId="207"/>
          <ac:spMkLst>
            <pc:docMk/>
            <pc:sldMk cId="541438131" sldId="257"/>
            <ac:spMk id="5" creationId="{E38B0D4F-208E-992E-5E45-C8281F5E153E}"/>
          </ac:spMkLst>
        </pc:spChg>
        <pc:spChg chg="add">
          <ac:chgData name="Baca, Robert - MRP-APHIS" userId="e634841e-a7db-4c6e-a7bd-86f496934eec" providerId="ADAL" clId="{69EC3CCA-5093-4F72-9A42-D5081C5ECD77}" dt="2024-10-08T18:53:12.685" v="11" actId="26606"/>
          <ac:spMkLst>
            <pc:docMk/>
            <pc:sldMk cId="541438131" sldId="257"/>
            <ac:spMk id="8" creationId="{2D2B266D-3625-4584-A5C3-7D3F672CFF30}"/>
          </ac:spMkLst>
        </pc:spChg>
        <pc:spChg chg="add">
          <ac:chgData name="Baca, Robert - MRP-APHIS" userId="e634841e-a7db-4c6e-a7bd-86f496934eec" providerId="ADAL" clId="{69EC3CCA-5093-4F72-9A42-D5081C5ECD77}" dt="2024-10-08T18:53:12.685" v="11" actId="26606"/>
          <ac:spMkLst>
            <pc:docMk/>
            <pc:sldMk cId="541438131" sldId="257"/>
            <ac:spMk id="10" creationId="{C463B99A-73EE-4FBB-B7C4-F9F9BCC25C65}"/>
          </ac:spMkLst>
        </pc:spChg>
        <pc:spChg chg="add">
          <ac:chgData name="Baca, Robert - MRP-APHIS" userId="e634841e-a7db-4c6e-a7bd-86f496934eec" providerId="ADAL" clId="{69EC3CCA-5093-4F72-9A42-D5081C5ECD77}" dt="2024-10-08T18:53:12.685" v="11" actId="26606"/>
          <ac:spMkLst>
            <pc:docMk/>
            <pc:sldMk cId="541438131" sldId="257"/>
            <ac:spMk id="12" creationId="{A5D2A5D1-BA0D-47D3-B051-DA7743C46E28}"/>
          </ac:spMkLst>
        </pc:spChg>
        <pc:picChg chg="add mod">
          <ac:chgData name="Baca, Robert - MRP-APHIS" userId="e634841e-a7db-4c6e-a7bd-86f496934eec" providerId="ADAL" clId="{69EC3CCA-5093-4F72-9A42-D5081C5ECD77}" dt="2024-10-08T19:03:06.228" v="35" actId="1076"/>
          <ac:picMkLst>
            <pc:docMk/>
            <pc:sldMk cId="541438131" sldId="257"/>
            <ac:picMk id="3" creationId="{5411F099-0BD8-CB4B-B116-EC4AA5A9CB7D}"/>
          </ac:picMkLst>
        </pc:picChg>
      </pc:sldChg>
      <pc:sldChg chg="add del">
        <pc:chgData name="Baca, Robert - MRP-APHIS" userId="e634841e-a7db-4c6e-a7bd-86f496934eec" providerId="ADAL" clId="{69EC3CCA-5093-4F72-9A42-D5081C5ECD77}" dt="2024-10-08T19:03:31.775" v="38" actId="47"/>
        <pc:sldMkLst>
          <pc:docMk/>
          <pc:sldMk cId="1496075270" sldId="258"/>
        </pc:sldMkLst>
      </pc:sldChg>
      <pc:sldChg chg="add del">
        <pc:chgData name="Baca, Robert - MRP-APHIS" userId="e634841e-a7db-4c6e-a7bd-86f496934eec" providerId="ADAL" clId="{69EC3CCA-5093-4F72-9A42-D5081C5ECD77}" dt="2024-10-08T19:03:30.716" v="37" actId="47"/>
        <pc:sldMkLst>
          <pc:docMk/>
          <pc:sldMk cId="684169680" sldId="259"/>
        </pc:sldMkLst>
      </pc:sldChg>
      <pc:sldChg chg="add del">
        <pc:chgData name="Baca, Robert - MRP-APHIS" userId="e634841e-a7db-4c6e-a7bd-86f496934eec" providerId="ADAL" clId="{69EC3CCA-5093-4F72-9A42-D5081C5ECD77}" dt="2024-10-08T19:06:25.387" v="63" actId="47"/>
        <pc:sldMkLst>
          <pc:docMk/>
          <pc:sldMk cId="1095899238" sldId="260"/>
        </pc:sldMkLst>
      </pc:sldChg>
      <pc:sldChg chg="modSp add mod">
        <pc:chgData name="Baca, Robert - MRP-APHIS" userId="e634841e-a7db-4c6e-a7bd-86f496934eec" providerId="ADAL" clId="{69EC3CCA-5093-4F72-9A42-D5081C5ECD77}" dt="2024-10-10T15:58:29.749" v="1544" actId="20578"/>
        <pc:sldMkLst>
          <pc:docMk/>
          <pc:sldMk cId="1965938660" sldId="261"/>
        </pc:sldMkLst>
        <pc:spChg chg="mod">
          <ac:chgData name="Baca, Robert - MRP-APHIS" userId="e634841e-a7db-4c6e-a7bd-86f496934eec" providerId="ADAL" clId="{69EC3CCA-5093-4F72-9A42-D5081C5ECD77}" dt="2024-10-10T15:58:29.749" v="1544" actId="20578"/>
          <ac:spMkLst>
            <pc:docMk/>
            <pc:sldMk cId="1965938660" sldId="261"/>
            <ac:spMk id="5" creationId="{E38B0D4F-208E-992E-5E45-C8281F5E153E}"/>
          </ac:spMkLst>
        </pc:spChg>
      </pc:sldChg>
      <pc:sldChg chg="delSp add del setBg delDesignElem">
        <pc:chgData name="Baca, Robert - MRP-APHIS" userId="e634841e-a7db-4c6e-a7bd-86f496934eec" providerId="ADAL" clId="{69EC3CCA-5093-4F72-9A42-D5081C5ECD77}" dt="2024-10-08T19:06:20.416" v="61" actId="47"/>
        <pc:sldMkLst>
          <pc:docMk/>
          <pc:sldMk cId="4019266774" sldId="262"/>
        </pc:sldMkLst>
        <pc:spChg chg="del">
          <ac:chgData name="Baca, Robert - MRP-APHIS" userId="e634841e-a7db-4c6e-a7bd-86f496934eec" providerId="ADAL" clId="{69EC3CCA-5093-4F72-9A42-D5081C5ECD77}" dt="2024-10-08T19:04:03.771" v="43"/>
          <ac:spMkLst>
            <pc:docMk/>
            <pc:sldMk cId="4019266774" sldId="262"/>
            <ac:spMk id="8" creationId="{2D2B266D-3625-4584-A5C3-7D3F672CFF30}"/>
          </ac:spMkLst>
        </pc:spChg>
        <pc:spChg chg="del">
          <ac:chgData name="Baca, Robert - MRP-APHIS" userId="e634841e-a7db-4c6e-a7bd-86f496934eec" providerId="ADAL" clId="{69EC3CCA-5093-4F72-9A42-D5081C5ECD77}" dt="2024-10-08T19:04:03.771" v="43"/>
          <ac:spMkLst>
            <pc:docMk/>
            <pc:sldMk cId="4019266774" sldId="262"/>
            <ac:spMk id="10" creationId="{C463B99A-73EE-4FBB-B7C4-F9F9BCC25C65}"/>
          </ac:spMkLst>
        </pc:spChg>
        <pc:spChg chg="del">
          <ac:chgData name="Baca, Robert - MRP-APHIS" userId="e634841e-a7db-4c6e-a7bd-86f496934eec" providerId="ADAL" clId="{69EC3CCA-5093-4F72-9A42-D5081C5ECD77}" dt="2024-10-08T19:04:03.771" v="43"/>
          <ac:spMkLst>
            <pc:docMk/>
            <pc:sldMk cId="4019266774" sldId="262"/>
            <ac:spMk id="12" creationId="{A5D2A5D1-BA0D-47D3-B051-DA7743C46E28}"/>
          </ac:spMkLst>
        </pc:spChg>
      </pc:sldChg>
      <pc:sldChg chg="addSp modSp add mod">
        <pc:chgData name="Baca, Robert - MRP-APHIS" userId="e634841e-a7db-4c6e-a7bd-86f496934eec" providerId="ADAL" clId="{69EC3CCA-5093-4F72-9A42-D5081C5ECD77}" dt="2024-10-10T17:00:25.758" v="1674" actId="1035"/>
        <pc:sldMkLst>
          <pc:docMk/>
          <pc:sldMk cId="1546494384" sldId="263"/>
        </pc:sldMkLst>
        <pc:spChg chg="add mod">
          <ac:chgData name="Baca, Robert - MRP-APHIS" userId="e634841e-a7db-4c6e-a7bd-86f496934eec" providerId="ADAL" clId="{69EC3CCA-5093-4F72-9A42-D5081C5ECD77}" dt="2024-10-09T12:25:32.597" v="608" actId="1035"/>
          <ac:spMkLst>
            <pc:docMk/>
            <pc:sldMk cId="1546494384" sldId="263"/>
            <ac:spMk id="2" creationId="{9DD79618-1C2C-B5A1-375E-00742EBD6CDA}"/>
          </ac:spMkLst>
        </pc:spChg>
        <pc:spChg chg="add mod">
          <ac:chgData name="Baca, Robert - MRP-APHIS" userId="e634841e-a7db-4c6e-a7bd-86f496934eec" providerId="ADAL" clId="{69EC3CCA-5093-4F72-9A42-D5081C5ECD77}" dt="2024-10-09T12:26:01.206" v="704" actId="1037"/>
          <ac:spMkLst>
            <pc:docMk/>
            <pc:sldMk cId="1546494384" sldId="263"/>
            <ac:spMk id="4" creationId="{F6B17E1C-6B80-72D3-3DB9-E3E3F3D1A43B}"/>
          </ac:spMkLst>
        </pc:spChg>
        <pc:spChg chg="mod">
          <ac:chgData name="Baca, Robert - MRP-APHIS" userId="e634841e-a7db-4c6e-a7bd-86f496934eec" providerId="ADAL" clId="{69EC3CCA-5093-4F72-9A42-D5081C5ECD77}" dt="2024-10-10T15:31:23.284" v="1514" actId="207"/>
          <ac:spMkLst>
            <pc:docMk/>
            <pc:sldMk cId="1546494384" sldId="263"/>
            <ac:spMk id="5" creationId="{E38B0D4F-208E-992E-5E45-C8281F5E153E}"/>
          </ac:spMkLst>
        </pc:spChg>
        <pc:spChg chg="add mod">
          <ac:chgData name="Baca, Robert - MRP-APHIS" userId="e634841e-a7db-4c6e-a7bd-86f496934eec" providerId="ADAL" clId="{69EC3CCA-5093-4F72-9A42-D5081C5ECD77}" dt="2024-10-09T12:25:52.901" v="702" actId="1038"/>
          <ac:spMkLst>
            <pc:docMk/>
            <pc:sldMk cId="1546494384" sldId="263"/>
            <ac:spMk id="6" creationId="{6F3FEB4F-AE22-2250-8047-A4E0D8F0409C}"/>
          </ac:spMkLst>
        </pc:spChg>
        <pc:spChg chg="add mod">
          <ac:chgData name="Baca, Robert - MRP-APHIS" userId="e634841e-a7db-4c6e-a7bd-86f496934eec" providerId="ADAL" clId="{69EC3CCA-5093-4F72-9A42-D5081C5ECD77}" dt="2024-10-09T12:25:34.981" v="610" actId="1035"/>
          <ac:spMkLst>
            <pc:docMk/>
            <pc:sldMk cId="1546494384" sldId="263"/>
            <ac:spMk id="7" creationId="{BED2D101-3D4B-8D4E-1D61-9C17A4A1A237}"/>
          </ac:spMkLst>
        </pc:spChg>
        <pc:spChg chg="add mod">
          <ac:chgData name="Baca, Robert - MRP-APHIS" userId="e634841e-a7db-4c6e-a7bd-86f496934eec" providerId="ADAL" clId="{69EC3CCA-5093-4F72-9A42-D5081C5ECD77}" dt="2024-10-10T17:00:25.758" v="1674" actId="1035"/>
          <ac:spMkLst>
            <pc:docMk/>
            <pc:sldMk cId="1546494384" sldId="263"/>
            <ac:spMk id="9" creationId="{296F3C7F-BE25-7680-002A-FF6FB4424757}"/>
          </ac:spMkLst>
        </pc:spChg>
      </pc:sldChg>
      <pc:sldChg chg="add del">
        <pc:chgData name="Baca, Robert - MRP-APHIS" userId="e634841e-a7db-4c6e-a7bd-86f496934eec" providerId="ADAL" clId="{69EC3CCA-5093-4F72-9A42-D5081C5ECD77}" dt="2024-10-08T19:06:23.431" v="62" actId="47"/>
        <pc:sldMkLst>
          <pc:docMk/>
          <pc:sldMk cId="397704267" sldId="264"/>
        </pc:sldMkLst>
      </pc:sldChg>
      <pc:sldChg chg="addSp modSp add mod">
        <pc:chgData name="Baca, Robert - MRP-APHIS" userId="e634841e-a7db-4c6e-a7bd-86f496934eec" providerId="ADAL" clId="{69EC3CCA-5093-4F72-9A42-D5081C5ECD77}" dt="2024-10-10T17:02:47.695" v="1678" actId="20577"/>
        <pc:sldMkLst>
          <pc:docMk/>
          <pc:sldMk cId="2653312394" sldId="264"/>
        </pc:sldMkLst>
        <pc:spChg chg="mod">
          <ac:chgData name="Baca, Robert - MRP-APHIS" userId="e634841e-a7db-4c6e-a7bd-86f496934eec" providerId="ADAL" clId="{69EC3CCA-5093-4F72-9A42-D5081C5ECD77}" dt="2024-10-10T17:02:47.695" v="1678" actId="20577"/>
          <ac:spMkLst>
            <pc:docMk/>
            <pc:sldMk cId="2653312394" sldId="264"/>
            <ac:spMk id="5" creationId="{E38B0D4F-208E-992E-5E45-C8281F5E153E}"/>
          </ac:spMkLst>
        </pc:spChg>
        <pc:picChg chg="add mod">
          <ac:chgData name="Baca, Robert - MRP-APHIS" userId="e634841e-a7db-4c6e-a7bd-86f496934eec" providerId="ADAL" clId="{69EC3CCA-5093-4F72-9A42-D5081C5ECD77}" dt="2024-10-10T15:08:15.140" v="1426" actId="14100"/>
          <ac:picMkLst>
            <pc:docMk/>
            <pc:sldMk cId="2653312394" sldId="264"/>
            <ac:picMk id="4" creationId="{59DC9840-1C67-0BEF-13EA-E49E4B69EE44}"/>
          </ac:picMkLst>
        </pc:picChg>
      </pc:sldChg>
      <pc:sldChg chg="addSp delSp modSp add mod">
        <pc:chgData name="Baca, Robert - MRP-APHIS" userId="e634841e-a7db-4c6e-a7bd-86f496934eec" providerId="ADAL" clId="{69EC3CCA-5093-4F72-9A42-D5081C5ECD77}" dt="2024-10-10T15:29:29.673" v="1504" actId="207"/>
        <pc:sldMkLst>
          <pc:docMk/>
          <pc:sldMk cId="399947260" sldId="265"/>
        </pc:sldMkLst>
        <pc:spChg chg="mod">
          <ac:chgData name="Baca, Robert - MRP-APHIS" userId="e634841e-a7db-4c6e-a7bd-86f496934eec" providerId="ADAL" clId="{69EC3CCA-5093-4F72-9A42-D5081C5ECD77}" dt="2024-10-10T15:29:29.673" v="1504" actId="207"/>
          <ac:spMkLst>
            <pc:docMk/>
            <pc:sldMk cId="399947260" sldId="265"/>
            <ac:spMk id="5" creationId="{E38B0D4F-208E-992E-5E45-C8281F5E153E}"/>
          </ac:spMkLst>
        </pc:spChg>
        <pc:picChg chg="add del mod ord">
          <ac:chgData name="Baca, Robert - MRP-APHIS" userId="e634841e-a7db-4c6e-a7bd-86f496934eec" providerId="ADAL" clId="{69EC3CCA-5093-4F72-9A42-D5081C5ECD77}" dt="2024-10-09T18:24:10.901" v="1234" actId="478"/>
          <ac:picMkLst>
            <pc:docMk/>
            <pc:sldMk cId="399947260" sldId="265"/>
            <ac:picMk id="4" creationId="{30F8E1F5-A9CB-C1A9-3CB5-C4AED0BCE6D8}"/>
          </ac:picMkLst>
        </pc:picChg>
        <pc:picChg chg="add mod ord">
          <ac:chgData name="Baca, Robert - MRP-APHIS" userId="e634841e-a7db-4c6e-a7bd-86f496934eec" providerId="ADAL" clId="{69EC3CCA-5093-4F72-9A42-D5081C5ECD77}" dt="2024-10-09T18:33:49.515" v="1243" actId="14100"/>
          <ac:picMkLst>
            <pc:docMk/>
            <pc:sldMk cId="399947260" sldId="265"/>
            <ac:picMk id="7" creationId="{3F69EDE1-EAE0-4737-AA4D-70E30ACA9CB4}"/>
          </ac:picMkLst>
        </pc:picChg>
        <pc:picChg chg="add mod ord">
          <ac:chgData name="Baca, Robert - MRP-APHIS" userId="e634841e-a7db-4c6e-a7bd-86f496934eec" providerId="ADAL" clId="{69EC3CCA-5093-4F72-9A42-D5081C5ECD77}" dt="2024-10-10T14:51:36.203" v="1306" actId="1038"/>
          <ac:picMkLst>
            <pc:docMk/>
            <pc:sldMk cId="399947260" sldId="265"/>
            <ac:picMk id="11" creationId="{4F5C0447-EF0E-0D55-E900-75886234E9C1}"/>
          </ac:picMkLst>
        </pc:picChg>
      </pc:sldChg>
      <pc:sldChg chg="modSp add del mod">
        <pc:chgData name="Baca, Robert - MRP-APHIS" userId="e634841e-a7db-4c6e-a7bd-86f496934eec" providerId="ADAL" clId="{69EC3CCA-5093-4F72-9A42-D5081C5ECD77}" dt="2024-10-09T12:50:45.635" v="939" actId="2696"/>
        <pc:sldMkLst>
          <pc:docMk/>
          <pc:sldMk cId="1716956000" sldId="266"/>
        </pc:sldMkLst>
        <pc:spChg chg="mod">
          <ac:chgData name="Baca, Robert - MRP-APHIS" userId="e634841e-a7db-4c6e-a7bd-86f496934eec" providerId="ADAL" clId="{69EC3CCA-5093-4F72-9A42-D5081C5ECD77}" dt="2024-10-09T12:37:52.872" v="791" actId="255"/>
          <ac:spMkLst>
            <pc:docMk/>
            <pc:sldMk cId="1716956000" sldId="266"/>
            <ac:spMk id="5" creationId="{E38B0D4F-208E-992E-5E45-C8281F5E153E}"/>
          </ac:spMkLst>
        </pc:spChg>
      </pc:sldChg>
      <pc:sldChg chg="addSp delSp modSp add mod">
        <pc:chgData name="Baca, Robert - MRP-APHIS" userId="e634841e-a7db-4c6e-a7bd-86f496934eec" providerId="ADAL" clId="{69EC3CCA-5093-4F72-9A42-D5081C5ECD77}" dt="2024-10-10T19:14:33.738" v="1689" actId="1076"/>
        <pc:sldMkLst>
          <pc:docMk/>
          <pc:sldMk cId="1166309446" sldId="267"/>
        </pc:sldMkLst>
        <pc:spChg chg="mod">
          <ac:chgData name="Baca, Robert - MRP-APHIS" userId="e634841e-a7db-4c6e-a7bd-86f496934eec" providerId="ADAL" clId="{69EC3CCA-5093-4F72-9A42-D5081C5ECD77}" dt="2024-10-10T15:29:02.158" v="1501" actId="207"/>
          <ac:spMkLst>
            <pc:docMk/>
            <pc:sldMk cId="1166309446" sldId="267"/>
            <ac:spMk id="5" creationId="{E38B0D4F-208E-992E-5E45-C8281F5E153E}"/>
          </ac:spMkLst>
        </pc:spChg>
        <pc:spChg chg="add del mod">
          <ac:chgData name="Baca, Robert - MRP-APHIS" userId="e634841e-a7db-4c6e-a7bd-86f496934eec" providerId="ADAL" clId="{69EC3CCA-5093-4F72-9A42-D5081C5ECD77}" dt="2024-10-10T14:57:24.226" v="1332" actId="478"/>
          <ac:spMkLst>
            <pc:docMk/>
            <pc:sldMk cId="1166309446" sldId="267"/>
            <ac:spMk id="9" creationId="{88462088-24C6-CFF4-A406-7EF182DFEC65}"/>
          </ac:spMkLst>
        </pc:spChg>
        <pc:picChg chg="add mod ord">
          <ac:chgData name="Baca, Robert - MRP-APHIS" userId="e634841e-a7db-4c6e-a7bd-86f496934eec" providerId="ADAL" clId="{69EC3CCA-5093-4F72-9A42-D5081C5ECD77}" dt="2024-10-10T19:14:33.738" v="1689" actId="1076"/>
          <ac:picMkLst>
            <pc:docMk/>
            <pc:sldMk cId="1166309446" sldId="267"/>
            <ac:picMk id="4" creationId="{02F8A611-BC66-27E3-37F7-45B49F576124}"/>
          </ac:picMkLst>
        </pc:picChg>
        <pc:picChg chg="add mod">
          <ac:chgData name="Baca, Robert - MRP-APHIS" userId="e634841e-a7db-4c6e-a7bd-86f496934eec" providerId="ADAL" clId="{69EC3CCA-5093-4F72-9A42-D5081C5ECD77}" dt="2024-10-10T19:14:30.723" v="1688" actId="1076"/>
          <ac:picMkLst>
            <pc:docMk/>
            <pc:sldMk cId="1166309446" sldId="267"/>
            <ac:picMk id="7" creationId="{E111D58B-96B7-6B04-D432-DBEB47A01BBC}"/>
          </ac:picMkLst>
        </pc:picChg>
      </pc:sldChg>
      <pc:sldChg chg="addSp delSp modSp add del mod">
        <pc:chgData name="Baca, Robert - MRP-APHIS" userId="e634841e-a7db-4c6e-a7bd-86f496934eec" providerId="ADAL" clId="{69EC3CCA-5093-4F72-9A42-D5081C5ECD77}" dt="2024-10-10T15:28:51.887" v="1498" actId="207"/>
        <pc:sldMkLst>
          <pc:docMk/>
          <pc:sldMk cId="3936864185" sldId="268"/>
        </pc:sldMkLst>
        <pc:spChg chg="mod">
          <ac:chgData name="Baca, Robert - MRP-APHIS" userId="e634841e-a7db-4c6e-a7bd-86f496934eec" providerId="ADAL" clId="{69EC3CCA-5093-4F72-9A42-D5081C5ECD77}" dt="2024-10-10T15:28:51.887" v="1498" actId="207"/>
          <ac:spMkLst>
            <pc:docMk/>
            <pc:sldMk cId="3936864185" sldId="268"/>
            <ac:spMk id="5" creationId="{E38B0D4F-208E-992E-5E45-C8281F5E153E}"/>
          </ac:spMkLst>
        </pc:spChg>
        <pc:spChg chg="add del mod">
          <ac:chgData name="Baca, Robert - MRP-APHIS" userId="e634841e-a7db-4c6e-a7bd-86f496934eec" providerId="ADAL" clId="{69EC3CCA-5093-4F72-9A42-D5081C5ECD77}" dt="2024-10-09T18:45:48.818" v="1289" actId="478"/>
          <ac:spMkLst>
            <pc:docMk/>
            <pc:sldMk cId="3936864185" sldId="268"/>
            <ac:spMk id="9" creationId="{1C75DAE6-2A99-D714-1561-DC47B7F0E841}"/>
          </ac:spMkLst>
        </pc:spChg>
        <pc:picChg chg="add mod">
          <ac:chgData name="Baca, Robert - MRP-APHIS" userId="e634841e-a7db-4c6e-a7bd-86f496934eec" providerId="ADAL" clId="{69EC3CCA-5093-4F72-9A42-D5081C5ECD77}" dt="2024-10-09T18:46:05.619" v="1293" actId="1036"/>
          <ac:picMkLst>
            <pc:docMk/>
            <pc:sldMk cId="3936864185" sldId="268"/>
            <ac:picMk id="4" creationId="{DE82450A-8715-AC35-D1CD-EEAEF1B0CEAE}"/>
          </ac:picMkLst>
        </pc:picChg>
        <pc:picChg chg="add del mod">
          <ac:chgData name="Baca, Robert - MRP-APHIS" userId="e634841e-a7db-4c6e-a7bd-86f496934eec" providerId="ADAL" clId="{69EC3CCA-5093-4F72-9A42-D5081C5ECD77}" dt="2024-10-10T14:58:20.920" v="1336" actId="478"/>
          <ac:picMkLst>
            <pc:docMk/>
            <pc:sldMk cId="3936864185" sldId="268"/>
            <ac:picMk id="6" creationId="{A2F97282-1391-D6BD-8CC0-5B30F5726EF9}"/>
          </ac:picMkLst>
        </pc:picChg>
        <pc:picChg chg="add del mod">
          <ac:chgData name="Baca, Robert - MRP-APHIS" userId="e634841e-a7db-4c6e-a7bd-86f496934eec" providerId="ADAL" clId="{69EC3CCA-5093-4F72-9A42-D5081C5ECD77}" dt="2024-10-09T18:45:48.818" v="1289" actId="478"/>
          <ac:picMkLst>
            <pc:docMk/>
            <pc:sldMk cId="3936864185" sldId="268"/>
            <ac:picMk id="7" creationId="{4210CCB6-FEC6-1C42-FF17-AF0A8694C8D7}"/>
          </ac:picMkLst>
        </pc:picChg>
        <pc:picChg chg="add del mod">
          <ac:chgData name="Baca, Robert - MRP-APHIS" userId="e634841e-a7db-4c6e-a7bd-86f496934eec" providerId="ADAL" clId="{69EC3CCA-5093-4F72-9A42-D5081C5ECD77}" dt="2024-10-10T15:02:10.631" v="1338" actId="478"/>
          <ac:picMkLst>
            <pc:docMk/>
            <pc:sldMk cId="3936864185" sldId="268"/>
            <ac:picMk id="9" creationId="{A48DDCF9-44FE-3738-648D-87F5D001B557}"/>
          </ac:picMkLst>
        </pc:picChg>
        <pc:picChg chg="add mod">
          <ac:chgData name="Baca, Robert - MRP-APHIS" userId="e634841e-a7db-4c6e-a7bd-86f496934eec" providerId="ADAL" clId="{69EC3CCA-5093-4F72-9A42-D5081C5ECD77}" dt="2024-10-10T15:02:35.240" v="1347" actId="1076"/>
          <ac:picMkLst>
            <pc:docMk/>
            <pc:sldMk cId="3936864185" sldId="268"/>
            <ac:picMk id="13" creationId="{206FF351-9687-2DE5-2869-948633818C1A}"/>
          </ac:picMkLst>
        </pc:picChg>
      </pc:sldChg>
      <pc:sldChg chg="addSp delSp modSp add mod">
        <pc:chgData name="Baca, Robert - MRP-APHIS" userId="e634841e-a7db-4c6e-a7bd-86f496934eec" providerId="ADAL" clId="{69EC3CCA-5093-4F72-9A42-D5081C5ECD77}" dt="2024-10-10T15:28:47.074" v="1497" actId="207"/>
        <pc:sldMkLst>
          <pc:docMk/>
          <pc:sldMk cId="2440671680" sldId="269"/>
        </pc:sldMkLst>
        <pc:spChg chg="mod">
          <ac:chgData name="Baca, Robert - MRP-APHIS" userId="e634841e-a7db-4c6e-a7bd-86f496934eec" providerId="ADAL" clId="{69EC3CCA-5093-4F72-9A42-D5081C5ECD77}" dt="2024-10-10T15:28:47.074" v="1497" actId="207"/>
          <ac:spMkLst>
            <pc:docMk/>
            <pc:sldMk cId="2440671680" sldId="269"/>
            <ac:spMk id="5" creationId="{E38B0D4F-208E-992E-5E45-C8281F5E153E}"/>
          </ac:spMkLst>
        </pc:spChg>
        <pc:picChg chg="add del mod">
          <ac:chgData name="Baca, Robert - MRP-APHIS" userId="e634841e-a7db-4c6e-a7bd-86f496934eec" providerId="ADAL" clId="{69EC3CCA-5093-4F72-9A42-D5081C5ECD77}" dt="2024-10-10T15:04:56.613" v="1351" actId="478"/>
          <ac:picMkLst>
            <pc:docMk/>
            <pc:sldMk cId="2440671680" sldId="269"/>
            <ac:picMk id="4" creationId="{9CBF2B45-5CB5-8D7F-8541-578291669C9E}"/>
          </ac:picMkLst>
        </pc:picChg>
        <pc:picChg chg="add del mod">
          <ac:chgData name="Baca, Robert - MRP-APHIS" userId="e634841e-a7db-4c6e-a7bd-86f496934eec" providerId="ADAL" clId="{69EC3CCA-5093-4F72-9A42-D5081C5ECD77}" dt="2024-10-10T15:05:04.517" v="1355" actId="478"/>
          <ac:picMkLst>
            <pc:docMk/>
            <pc:sldMk cId="2440671680" sldId="269"/>
            <ac:picMk id="7" creationId="{A3FA426A-B9D2-FF2A-779A-6DC93F400C04}"/>
          </ac:picMkLst>
        </pc:picChg>
        <pc:picChg chg="add mod">
          <ac:chgData name="Baca, Robert - MRP-APHIS" userId="e634841e-a7db-4c6e-a7bd-86f496934eec" providerId="ADAL" clId="{69EC3CCA-5093-4F72-9A42-D5081C5ECD77}" dt="2024-10-10T15:06:43.926" v="1378" actId="1037"/>
          <ac:picMkLst>
            <pc:docMk/>
            <pc:sldMk cId="2440671680" sldId="269"/>
            <ac:picMk id="11" creationId="{1EC6E033-EB12-74C6-F57D-CC994DFDB2B9}"/>
          </ac:picMkLst>
        </pc:picChg>
      </pc:sldChg>
      <pc:sldChg chg="modSp add del mod">
        <pc:chgData name="Baca, Robert - MRP-APHIS" userId="e634841e-a7db-4c6e-a7bd-86f496934eec" providerId="ADAL" clId="{69EC3CCA-5093-4F72-9A42-D5081C5ECD77}" dt="2024-10-09T11:50:33.115" v="227" actId="2696"/>
        <pc:sldMkLst>
          <pc:docMk/>
          <pc:sldMk cId="605510333" sldId="270"/>
        </pc:sldMkLst>
        <pc:spChg chg="mod">
          <ac:chgData name="Baca, Robert - MRP-APHIS" userId="e634841e-a7db-4c6e-a7bd-86f496934eec" providerId="ADAL" clId="{69EC3CCA-5093-4F72-9A42-D5081C5ECD77}" dt="2024-10-08T19:15:20.623" v="103" actId="2711"/>
          <ac:spMkLst>
            <pc:docMk/>
            <pc:sldMk cId="605510333" sldId="270"/>
            <ac:spMk id="5" creationId="{E38B0D4F-208E-992E-5E45-C8281F5E153E}"/>
          </ac:spMkLst>
        </pc:spChg>
      </pc:sldChg>
      <pc:sldChg chg="modSp add mod ord">
        <pc:chgData name="Baca, Robert - MRP-APHIS" userId="e634841e-a7db-4c6e-a7bd-86f496934eec" providerId="ADAL" clId="{69EC3CCA-5093-4F72-9A42-D5081C5ECD77}" dt="2024-10-10T15:28:42.138" v="1496" actId="207"/>
        <pc:sldMkLst>
          <pc:docMk/>
          <pc:sldMk cId="2920326023" sldId="271"/>
        </pc:sldMkLst>
        <pc:spChg chg="mod">
          <ac:chgData name="Baca, Robert - MRP-APHIS" userId="e634841e-a7db-4c6e-a7bd-86f496934eec" providerId="ADAL" clId="{69EC3CCA-5093-4F72-9A42-D5081C5ECD77}" dt="2024-10-10T15:28:42.138" v="1496" actId="207"/>
          <ac:spMkLst>
            <pc:docMk/>
            <pc:sldMk cId="2920326023" sldId="271"/>
            <ac:spMk id="5" creationId="{E38B0D4F-208E-992E-5E45-C8281F5E153E}"/>
          </ac:spMkLst>
        </pc:spChg>
      </pc:sldChg>
      <pc:sldChg chg="add del">
        <pc:chgData name="Baca, Robert - MRP-APHIS" userId="e634841e-a7db-4c6e-a7bd-86f496934eec" providerId="ADAL" clId="{69EC3CCA-5093-4F72-9A42-D5081C5ECD77}" dt="2024-10-09T11:51:53.640" v="243" actId="2696"/>
        <pc:sldMkLst>
          <pc:docMk/>
          <pc:sldMk cId="1893223996" sldId="272"/>
        </pc:sldMkLst>
      </pc:sldChg>
      <pc:sldChg chg="modSp add mod">
        <pc:chgData name="Baca, Robert - MRP-APHIS" userId="e634841e-a7db-4c6e-a7bd-86f496934eec" providerId="ADAL" clId="{69EC3CCA-5093-4F72-9A42-D5081C5ECD77}" dt="2024-10-10T15:28:37.149" v="1495" actId="207"/>
        <pc:sldMkLst>
          <pc:docMk/>
          <pc:sldMk cId="3837557389" sldId="272"/>
        </pc:sldMkLst>
        <pc:spChg chg="mod">
          <ac:chgData name="Baca, Robert - MRP-APHIS" userId="e634841e-a7db-4c6e-a7bd-86f496934eec" providerId="ADAL" clId="{69EC3CCA-5093-4F72-9A42-D5081C5ECD77}" dt="2024-10-10T15:28:37.149" v="1495" actId="207"/>
          <ac:spMkLst>
            <pc:docMk/>
            <pc:sldMk cId="3837557389" sldId="272"/>
            <ac:spMk id="5" creationId="{E38B0D4F-208E-992E-5E45-C8281F5E153E}"/>
          </ac:spMkLst>
        </pc:spChg>
      </pc:sldChg>
      <pc:sldChg chg="addSp delSp modSp add mod">
        <pc:chgData name="Baca, Robert - MRP-APHIS" userId="e634841e-a7db-4c6e-a7bd-86f496934eec" providerId="ADAL" clId="{69EC3CCA-5093-4F72-9A42-D5081C5ECD77}" dt="2024-10-10T15:32:56.362" v="1524" actId="20577"/>
        <pc:sldMkLst>
          <pc:docMk/>
          <pc:sldMk cId="467639733" sldId="273"/>
        </pc:sldMkLst>
        <pc:spChg chg="add mod">
          <ac:chgData name="Baca, Robert - MRP-APHIS" userId="e634841e-a7db-4c6e-a7bd-86f496934eec" providerId="ADAL" clId="{69EC3CCA-5093-4F72-9A42-D5081C5ECD77}" dt="2024-10-09T12:54:31.563" v="975" actId="207"/>
          <ac:spMkLst>
            <pc:docMk/>
            <pc:sldMk cId="467639733" sldId="273"/>
            <ac:spMk id="2" creationId="{5E0C4AB2-CDD4-B4FB-12AA-138B44E64002}"/>
          </ac:spMkLst>
        </pc:spChg>
        <pc:spChg chg="add mod">
          <ac:chgData name="Baca, Robert - MRP-APHIS" userId="e634841e-a7db-4c6e-a7bd-86f496934eec" providerId="ADAL" clId="{69EC3CCA-5093-4F72-9A42-D5081C5ECD77}" dt="2024-10-10T15:32:56.362" v="1524" actId="20577"/>
          <ac:spMkLst>
            <pc:docMk/>
            <pc:sldMk cId="467639733" sldId="273"/>
            <ac:spMk id="4" creationId="{48916984-F967-0F75-7311-0B9CD5F74BB6}"/>
          </ac:spMkLst>
        </pc:spChg>
        <pc:spChg chg="mod">
          <ac:chgData name="Baca, Robert - MRP-APHIS" userId="e634841e-a7db-4c6e-a7bd-86f496934eec" providerId="ADAL" clId="{69EC3CCA-5093-4F72-9A42-D5081C5ECD77}" dt="2024-10-10T15:29:20.828" v="1503" actId="207"/>
          <ac:spMkLst>
            <pc:docMk/>
            <pc:sldMk cId="467639733" sldId="273"/>
            <ac:spMk id="5" creationId="{E38B0D4F-208E-992E-5E45-C8281F5E153E}"/>
          </ac:spMkLst>
        </pc:spChg>
        <pc:spChg chg="add del mod">
          <ac:chgData name="Baca, Robert - MRP-APHIS" userId="e634841e-a7db-4c6e-a7bd-86f496934eec" providerId="ADAL" clId="{69EC3CCA-5093-4F72-9A42-D5081C5ECD77}" dt="2024-10-09T18:41:28.736" v="1261" actId="478"/>
          <ac:spMkLst>
            <pc:docMk/>
            <pc:sldMk cId="467639733" sldId="273"/>
            <ac:spMk id="15" creationId="{DC6A8A42-8186-1E08-E474-830CA8092D54}"/>
          </ac:spMkLst>
        </pc:spChg>
        <pc:picChg chg="add del mod">
          <ac:chgData name="Baca, Robert - MRP-APHIS" userId="e634841e-a7db-4c6e-a7bd-86f496934eec" providerId="ADAL" clId="{69EC3CCA-5093-4F72-9A42-D5081C5ECD77}" dt="2024-10-09T16:37:12.336" v="1189" actId="478"/>
          <ac:picMkLst>
            <pc:docMk/>
            <pc:sldMk cId="467639733" sldId="273"/>
            <ac:picMk id="7" creationId="{BB7D95A3-509F-D3B7-3C5B-002A920266C6}"/>
          </ac:picMkLst>
        </pc:picChg>
        <pc:picChg chg="add del mod">
          <ac:chgData name="Baca, Robert - MRP-APHIS" userId="e634841e-a7db-4c6e-a7bd-86f496934eec" providerId="ADAL" clId="{69EC3CCA-5093-4F72-9A42-D5081C5ECD77}" dt="2024-10-09T18:41:32.177" v="1265" actId="478"/>
          <ac:picMkLst>
            <pc:docMk/>
            <pc:sldMk cId="467639733" sldId="273"/>
            <ac:picMk id="11" creationId="{424E5CF5-6E3D-9D1B-0445-E699F171F952}"/>
          </ac:picMkLst>
        </pc:picChg>
        <pc:picChg chg="add del mod">
          <ac:chgData name="Baca, Robert - MRP-APHIS" userId="e634841e-a7db-4c6e-a7bd-86f496934eec" providerId="ADAL" clId="{69EC3CCA-5093-4F72-9A42-D5081C5ECD77}" dt="2024-10-09T18:41:28.736" v="1261" actId="478"/>
          <ac:picMkLst>
            <pc:docMk/>
            <pc:sldMk cId="467639733" sldId="273"/>
            <ac:picMk id="14" creationId="{B66EA41D-E85A-0413-2DCB-E661A21E3A96}"/>
          </ac:picMkLst>
        </pc:picChg>
        <pc:picChg chg="add mod">
          <ac:chgData name="Baca, Robert - MRP-APHIS" userId="e634841e-a7db-4c6e-a7bd-86f496934eec" providerId="ADAL" clId="{69EC3CCA-5093-4F72-9A42-D5081C5ECD77}" dt="2024-10-09T18:41:35.458" v="1266" actId="1076"/>
          <ac:picMkLst>
            <pc:docMk/>
            <pc:sldMk cId="467639733" sldId="273"/>
            <ac:picMk id="17" creationId="{4498E320-B578-E348-ABBD-CE799111BEFA}"/>
          </ac:picMkLst>
        </pc:picChg>
      </pc:sldChg>
      <pc:sldChg chg="addSp delSp modSp add mod">
        <pc:chgData name="Baca, Robert - MRP-APHIS" userId="e634841e-a7db-4c6e-a7bd-86f496934eec" providerId="ADAL" clId="{69EC3CCA-5093-4F72-9A42-D5081C5ECD77}" dt="2024-10-11T14:57:05.604" v="1804" actId="20577"/>
        <pc:sldMkLst>
          <pc:docMk/>
          <pc:sldMk cId="784604954" sldId="274"/>
        </pc:sldMkLst>
        <pc:spChg chg="mod">
          <ac:chgData name="Baca, Robert - MRP-APHIS" userId="e634841e-a7db-4c6e-a7bd-86f496934eec" providerId="ADAL" clId="{69EC3CCA-5093-4F72-9A42-D5081C5ECD77}" dt="2024-10-11T13:52:06.909" v="1800" actId="1037"/>
          <ac:spMkLst>
            <pc:docMk/>
            <pc:sldMk cId="784604954" sldId="274"/>
            <ac:spMk id="2" creationId="{5E0C4AB2-CDD4-B4FB-12AA-138B44E64002}"/>
          </ac:spMkLst>
        </pc:spChg>
        <pc:spChg chg="mod">
          <ac:chgData name="Baca, Robert - MRP-APHIS" userId="e634841e-a7db-4c6e-a7bd-86f496934eec" providerId="ADAL" clId="{69EC3CCA-5093-4F72-9A42-D5081C5ECD77}" dt="2024-10-11T14:57:05.604" v="1804" actId="20577"/>
          <ac:spMkLst>
            <pc:docMk/>
            <pc:sldMk cId="784604954" sldId="274"/>
            <ac:spMk id="4" creationId="{48916984-F967-0F75-7311-0B9CD5F74BB6}"/>
          </ac:spMkLst>
        </pc:spChg>
        <pc:spChg chg="mod">
          <ac:chgData name="Baca, Robert - MRP-APHIS" userId="e634841e-a7db-4c6e-a7bd-86f496934eec" providerId="ADAL" clId="{69EC3CCA-5093-4F72-9A42-D5081C5ECD77}" dt="2024-10-10T15:29:10.369" v="1502" actId="207"/>
          <ac:spMkLst>
            <pc:docMk/>
            <pc:sldMk cId="784604954" sldId="274"/>
            <ac:spMk id="5" creationId="{E38B0D4F-208E-992E-5E45-C8281F5E153E}"/>
          </ac:spMkLst>
        </pc:spChg>
        <pc:picChg chg="add mod">
          <ac:chgData name="Baca, Robert - MRP-APHIS" userId="e634841e-a7db-4c6e-a7bd-86f496934eec" providerId="ADAL" clId="{69EC3CCA-5093-4F72-9A42-D5081C5ECD77}" dt="2024-10-09T16:34:34.011" v="1154" actId="1037"/>
          <ac:picMkLst>
            <pc:docMk/>
            <pc:sldMk cId="784604954" sldId="274"/>
            <ac:picMk id="7" creationId="{B4B9F8C2-B10D-B3D6-E6E4-91F4058E7B62}"/>
          </ac:picMkLst>
        </pc:picChg>
        <pc:picChg chg="add del mod">
          <ac:chgData name="Baca, Robert - MRP-APHIS" userId="e634841e-a7db-4c6e-a7bd-86f496934eec" providerId="ADAL" clId="{69EC3CCA-5093-4F72-9A42-D5081C5ECD77}" dt="2024-10-09T16:33:28.060" v="1086" actId="478"/>
          <ac:picMkLst>
            <pc:docMk/>
            <pc:sldMk cId="784604954" sldId="274"/>
            <ac:picMk id="11" creationId="{9DA093AC-0613-10BB-60FA-76C2575BF34D}"/>
          </ac:picMkLst>
        </pc:picChg>
        <pc:picChg chg="add mod">
          <ac:chgData name="Baca, Robert - MRP-APHIS" userId="e634841e-a7db-4c6e-a7bd-86f496934eec" providerId="ADAL" clId="{69EC3CCA-5093-4F72-9A42-D5081C5ECD77}" dt="2024-10-09T18:41:56.021" v="1277" actId="1038"/>
          <ac:picMkLst>
            <pc:docMk/>
            <pc:sldMk cId="784604954" sldId="274"/>
            <ac:picMk id="14" creationId="{114EF988-EC7E-7760-4F1F-F1B47E32084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EE912-10C9-FABF-935F-B5E7D56B51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206B6A-5592-1F9A-AF9F-FBCD2330E7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4ACB4E-7706-0C83-F0E0-F1F1B34F663B}"/>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5" name="Footer Placeholder 4">
            <a:extLst>
              <a:ext uri="{FF2B5EF4-FFF2-40B4-BE49-F238E27FC236}">
                <a16:creationId xmlns:a16="http://schemas.microsoft.com/office/drawing/2014/main" id="{2F68691D-D6BA-1721-A43C-84F1F1645B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70D496-8754-1F28-7B62-E7DC522657BB}"/>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603546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AAF69-055E-9FE0-C4BC-97F7CE4D71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1D74D7-98E0-312E-E9F4-9140D066EB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D5F88F-68C0-EA61-C8F9-81F1E3154FA4}"/>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5" name="Footer Placeholder 4">
            <a:extLst>
              <a:ext uri="{FF2B5EF4-FFF2-40B4-BE49-F238E27FC236}">
                <a16:creationId xmlns:a16="http://schemas.microsoft.com/office/drawing/2014/main" id="{F10158AF-603E-1CA2-277B-ECCE8B456B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BF4C3C-518F-8DC2-26C7-527AC81DA991}"/>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1309668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817003-8EE2-B478-985C-9D2D39B96C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ABDE50-5CA2-FBB1-326B-E013117845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B3DC34-BD75-E007-9628-75C447CA99D4}"/>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5" name="Footer Placeholder 4">
            <a:extLst>
              <a:ext uri="{FF2B5EF4-FFF2-40B4-BE49-F238E27FC236}">
                <a16:creationId xmlns:a16="http://schemas.microsoft.com/office/drawing/2014/main" id="{809EE884-5B24-4F3C-CF1A-51633E86D9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BAAAF1-CD96-A3CC-8BE3-95A35D305CCA}"/>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925635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96C73-7EDE-334B-A4A4-87CC569CFB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8AB666-E525-A0E8-99F0-9DBD8BE855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ABEC4-6B71-0F07-184E-BF7078836E43}"/>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5" name="Footer Placeholder 4">
            <a:extLst>
              <a:ext uri="{FF2B5EF4-FFF2-40B4-BE49-F238E27FC236}">
                <a16:creationId xmlns:a16="http://schemas.microsoft.com/office/drawing/2014/main" id="{88214C58-25D4-7AA1-493E-BB8E731CFB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521B5-F78B-77ED-CE52-8DA054D59F82}"/>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2123970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4641C-24A0-AA0A-3899-C2EA9ED320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EB887A-F031-9143-5ADA-EBB45D5F69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C9F325-89A9-0D75-B1A7-D73A5EB43065}"/>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5" name="Footer Placeholder 4">
            <a:extLst>
              <a:ext uri="{FF2B5EF4-FFF2-40B4-BE49-F238E27FC236}">
                <a16:creationId xmlns:a16="http://schemas.microsoft.com/office/drawing/2014/main" id="{083EECAA-23E9-CB03-8EA1-2058849AD8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A05EF-AFCC-EFB2-B52A-D3B70323DBF9}"/>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697484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F8172-F082-17F3-7481-623236B5DA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9F050A-6A13-C889-18F1-0D90C3D5BE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E9091E-7DDF-2289-8B13-B8C60D3FF4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103565-AFDB-5396-F08C-126B059E8B08}"/>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6" name="Footer Placeholder 5">
            <a:extLst>
              <a:ext uri="{FF2B5EF4-FFF2-40B4-BE49-F238E27FC236}">
                <a16:creationId xmlns:a16="http://schemas.microsoft.com/office/drawing/2014/main" id="{5755154B-5C14-174E-1934-C281B11408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53C653-9E9A-6415-E2AB-4914F385216F}"/>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2574899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7F32E-1E30-BF60-E187-0E0B44B17D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87F43C-E2CA-ED4D-4655-F78D348C83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76DA17-5937-65AE-39E5-D6AB0D3A5A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2B2436-7BFE-FA8B-1FF8-51E27410BB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3106FD-866E-742B-B30A-25FE9D7D97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FF4E1F-95BC-FD13-2607-3D234AC15E99}"/>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8" name="Footer Placeholder 7">
            <a:extLst>
              <a:ext uri="{FF2B5EF4-FFF2-40B4-BE49-F238E27FC236}">
                <a16:creationId xmlns:a16="http://schemas.microsoft.com/office/drawing/2014/main" id="{54B07CA6-982D-E23E-A7E5-8CDAAD5240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614C27-BFFC-2E3B-B9C8-2904DF8A5C9D}"/>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2131082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DF360-3EF8-4E4C-E23F-D2D664D738A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0007FC-320B-5ED3-1B33-09C5AFF56E8F}"/>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4" name="Footer Placeholder 3">
            <a:extLst>
              <a:ext uri="{FF2B5EF4-FFF2-40B4-BE49-F238E27FC236}">
                <a16:creationId xmlns:a16="http://schemas.microsoft.com/office/drawing/2014/main" id="{265EE484-2E82-E0E4-940A-1D2FBB61F1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004FAA-C70A-C9E3-B7F8-F76E58510E18}"/>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04882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4B75C6-ACFF-5BBA-EC49-8F6F2E4DB35B}"/>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3" name="Footer Placeholder 2">
            <a:extLst>
              <a:ext uri="{FF2B5EF4-FFF2-40B4-BE49-F238E27FC236}">
                <a16:creationId xmlns:a16="http://schemas.microsoft.com/office/drawing/2014/main" id="{90E4B514-9133-3ED7-F95B-B77EFDBFF4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EA2DEA-0677-AF8C-6575-BE4E2A513CF1}"/>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168515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DB47-373F-2B98-B20E-E8268ACFAD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52C815-C755-EC78-6787-932E4BD615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C4F412-6B9F-05B1-1E32-3F0215B8FD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91B9BF-1FE5-EC20-F75D-A22C100E2CBD}"/>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6" name="Footer Placeholder 5">
            <a:extLst>
              <a:ext uri="{FF2B5EF4-FFF2-40B4-BE49-F238E27FC236}">
                <a16:creationId xmlns:a16="http://schemas.microsoft.com/office/drawing/2014/main" id="{1C4811C3-70F7-3E18-AEE2-8359592A6B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44A1FB-5F23-7DFB-5B96-72571537AFCB}"/>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3672986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B4339-F0A7-DC36-7AA1-41B6E74BA3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1E4DB0-2D54-C0D1-4B6A-1A7A0FC7C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3A7175-1C6C-E8F4-9AE6-DEE4B317B4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1ACB29-4462-31ED-F3A6-2713AA5684E5}"/>
              </a:ext>
            </a:extLst>
          </p:cNvPr>
          <p:cNvSpPr>
            <a:spLocks noGrp="1"/>
          </p:cNvSpPr>
          <p:nvPr>
            <p:ph type="dt" sz="half" idx="10"/>
          </p:nvPr>
        </p:nvSpPr>
        <p:spPr/>
        <p:txBody>
          <a:bodyPr/>
          <a:lstStyle/>
          <a:p>
            <a:fld id="{FE8346B9-C85F-4F79-9E0E-D9FA9B0EDDA5}" type="datetimeFigureOut">
              <a:rPr lang="en-US" smtClean="0"/>
              <a:t>10/11/2024</a:t>
            </a:fld>
            <a:endParaRPr lang="en-US"/>
          </a:p>
        </p:txBody>
      </p:sp>
      <p:sp>
        <p:nvSpPr>
          <p:cNvPr id="6" name="Footer Placeholder 5">
            <a:extLst>
              <a:ext uri="{FF2B5EF4-FFF2-40B4-BE49-F238E27FC236}">
                <a16:creationId xmlns:a16="http://schemas.microsoft.com/office/drawing/2014/main" id="{3A2887D3-53BC-5DAE-CF2A-0F2B28D56F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41AC83-F30F-9E97-1124-4DA3B323D690}"/>
              </a:ext>
            </a:extLst>
          </p:cNvPr>
          <p:cNvSpPr>
            <a:spLocks noGrp="1"/>
          </p:cNvSpPr>
          <p:nvPr>
            <p:ph type="sldNum" sz="quarter" idx="12"/>
          </p:nvPr>
        </p:nvSpPr>
        <p:spPr/>
        <p:txBody>
          <a:bodyPr/>
          <a:lstStyle/>
          <a:p>
            <a:fld id="{FD1722E9-3EEF-4CBF-A0EC-A2A641F60DC6}" type="slidenum">
              <a:rPr lang="en-US" smtClean="0"/>
              <a:t>‹#›</a:t>
            </a:fld>
            <a:endParaRPr lang="en-US"/>
          </a:p>
        </p:txBody>
      </p:sp>
    </p:spTree>
    <p:extLst>
      <p:ext uri="{BB962C8B-B14F-4D97-AF65-F5344CB8AC3E}">
        <p14:creationId xmlns:p14="http://schemas.microsoft.com/office/powerpoint/2010/main" val="422589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10A574-4DDE-5AF2-6D96-17427F0181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68AC6C-F24D-B06F-3B56-14EE38C8AF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C2B428-8644-C09A-1D26-9E3B5A3CBB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8346B9-C85F-4F79-9E0E-D9FA9B0EDDA5}" type="datetimeFigureOut">
              <a:rPr lang="en-US" smtClean="0"/>
              <a:t>10/11/2024</a:t>
            </a:fld>
            <a:endParaRPr lang="en-US"/>
          </a:p>
        </p:txBody>
      </p:sp>
      <p:sp>
        <p:nvSpPr>
          <p:cNvPr id="5" name="Footer Placeholder 4">
            <a:extLst>
              <a:ext uri="{FF2B5EF4-FFF2-40B4-BE49-F238E27FC236}">
                <a16:creationId xmlns:a16="http://schemas.microsoft.com/office/drawing/2014/main" id="{7618FD2D-33B2-7DB3-106B-03B1FCA202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7120BF-0E7C-F12D-DFF2-2B0EDF20F3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1722E9-3EEF-4CBF-A0EC-A2A641F60DC6}" type="slidenum">
              <a:rPr lang="en-US" smtClean="0"/>
              <a:t>‹#›</a:t>
            </a:fld>
            <a:endParaRPr lang="en-US"/>
          </a:p>
        </p:txBody>
      </p:sp>
    </p:spTree>
    <p:extLst>
      <p:ext uri="{BB962C8B-B14F-4D97-AF65-F5344CB8AC3E}">
        <p14:creationId xmlns:p14="http://schemas.microsoft.com/office/powerpoint/2010/main" val="115130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hyperlink" Target="http://ipkitten.blogspot.co.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logo with cactus and text&#10;&#10;Description automatically generated">
            <a:extLst>
              <a:ext uri="{FF2B5EF4-FFF2-40B4-BE49-F238E27FC236}">
                <a16:creationId xmlns:a16="http://schemas.microsoft.com/office/drawing/2014/main" id="{44D7182F-2B78-1DD1-795D-5B143F6E8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1360" y="228600"/>
            <a:ext cx="7533080" cy="4953000"/>
          </a:xfrm>
          <a:prstGeom prst="rect">
            <a:avLst/>
          </a:prstGeom>
        </p:spPr>
      </p:pic>
    </p:spTree>
    <p:extLst>
      <p:ext uri="{BB962C8B-B14F-4D97-AF65-F5344CB8AC3E}">
        <p14:creationId xmlns:p14="http://schemas.microsoft.com/office/powerpoint/2010/main" val="1832117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992922" y="183256"/>
            <a:ext cx="8721969" cy="5568256"/>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The Commodity Import Process</a:t>
            </a: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Request Market Access</a:t>
            </a:r>
            <a:endParaRPr lang="en-US" sz="2400" kern="100" dirty="0">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Pest Risk Assessment</a:t>
            </a:r>
            <a:endParaRPr lang="en-US" sz="2400" kern="100" dirty="0">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Risk Management Document</a:t>
            </a:r>
            <a:endParaRPr lang="en-US" sz="2400" kern="100" dirty="0">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Regulatory Procedures</a:t>
            </a:r>
          </a:p>
          <a:p>
            <a:pPr marR="0" lvl="0">
              <a:lnSpc>
                <a:spcPct val="107000"/>
              </a:lnSpc>
              <a:spcBef>
                <a:spcPts val="0"/>
              </a:spcBef>
              <a:spcAft>
                <a:spcPts val="800"/>
              </a:spcAft>
            </a:pPr>
            <a:endParaRPr lang="en-US" sz="1600" kern="100" dirty="0">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Proceso de importación de productos</a:t>
            </a:r>
          </a:p>
          <a:p>
            <a:pPr marL="342900" marR="0" lvl="0" indent="-3429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solicitar acceso a mercado</a:t>
            </a:r>
          </a:p>
          <a:p>
            <a:pPr marL="342900" marR="0" lvl="0" indent="-3429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evaluación del riesgo de plagas</a:t>
            </a:r>
          </a:p>
          <a:p>
            <a:pPr marL="342900" marR="0" lvl="0" indent="-3429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documento sobre manejo del riesgo</a:t>
            </a:r>
          </a:p>
          <a:p>
            <a:pPr marL="342900" marR="0" lvl="0" indent="-3429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procedimientos normativos </a:t>
            </a:r>
            <a:endParaRPr lang="en-U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4" name="Picture 3" descr="Businessmen shaking hands">
            <a:extLst>
              <a:ext uri="{FF2B5EF4-FFF2-40B4-BE49-F238E27FC236}">
                <a16:creationId xmlns:a16="http://schemas.microsoft.com/office/drawing/2014/main" id="{DE82450A-8715-AC35-D1CD-EEAEF1B0CE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5311" y="3793432"/>
            <a:ext cx="4423612" cy="2952750"/>
          </a:xfrm>
          <a:prstGeom prst="rect">
            <a:avLst/>
          </a:prstGeom>
        </p:spPr>
      </p:pic>
      <p:pic>
        <p:nvPicPr>
          <p:cNvPr id="13" name="Picture 12" descr="A clock next to a calendar&#10;&#10;Description automatically generated">
            <a:extLst>
              <a:ext uri="{FF2B5EF4-FFF2-40B4-BE49-F238E27FC236}">
                <a16:creationId xmlns:a16="http://schemas.microsoft.com/office/drawing/2014/main" id="{206FF351-9687-2DE5-2869-948633818C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2319" y="572114"/>
            <a:ext cx="3688303" cy="2583143"/>
          </a:xfrm>
          <a:prstGeom prst="rect">
            <a:avLst/>
          </a:prstGeom>
        </p:spPr>
      </p:pic>
    </p:spTree>
    <p:extLst>
      <p:ext uri="{BB962C8B-B14F-4D97-AF65-F5344CB8AC3E}">
        <p14:creationId xmlns:p14="http://schemas.microsoft.com/office/powerpoint/2010/main" val="3936864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635726" y="192268"/>
            <a:ext cx="8721969" cy="4539769"/>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Proceed at Your Own Risk with the Status Quo</a:t>
            </a: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Individual Country Action</a:t>
            </a: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Montreal Protocol</a:t>
            </a: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Rotterdam Convention</a:t>
            </a:r>
          </a:p>
          <a:p>
            <a:pPr marR="0" lvl="0">
              <a:lnSpc>
                <a:spcPct val="107000"/>
              </a:lnSpc>
              <a:spcBef>
                <a:spcPts val="0"/>
              </a:spcBef>
              <a:spcAft>
                <a:spcPts val="800"/>
              </a:spcAft>
            </a:pPr>
            <a:endParaRPr lang="en-US" sz="1400" kern="100" dirty="0">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Proceder según su propio riesgo tal como está</a:t>
            </a:r>
          </a:p>
          <a:p>
            <a:pPr marL="457200" marR="0" lvl="0" indent="-4572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acción de cada país</a:t>
            </a:r>
          </a:p>
          <a:p>
            <a:pPr marL="457200" marR="0" lvl="0" indent="-4572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Protocolo de Montreal</a:t>
            </a:r>
          </a:p>
          <a:p>
            <a:pPr marL="457200" marR="0" lvl="0" indent="-4572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Convenio de Rotterdam </a:t>
            </a:r>
            <a:endParaRPr lang="en-U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11" name="Picture 10" descr="A group of people sitting in chairs&#10;&#10;Description automatically generated">
            <a:extLst>
              <a:ext uri="{FF2B5EF4-FFF2-40B4-BE49-F238E27FC236}">
                <a16:creationId xmlns:a16="http://schemas.microsoft.com/office/drawing/2014/main" id="{1EC6E033-EB12-74C6-F57D-CC994DFDB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1043" y="3550299"/>
            <a:ext cx="6524238" cy="2790825"/>
          </a:xfrm>
          <a:prstGeom prst="rect">
            <a:avLst/>
          </a:prstGeom>
        </p:spPr>
      </p:pic>
    </p:spTree>
    <p:extLst>
      <p:ext uri="{BB962C8B-B14F-4D97-AF65-F5344CB8AC3E}">
        <p14:creationId xmlns:p14="http://schemas.microsoft.com/office/powerpoint/2010/main" val="2440671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971627" y="216352"/>
            <a:ext cx="9616993" cy="5289590"/>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Conclusions</a:t>
            </a: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Case by case reviews will be needed to replace current trade agreements</a:t>
            </a:r>
            <a:endParaRPr lang="en-US" sz="2400" kern="100" dirty="0">
              <a:latin typeface="Arial" panose="020B06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Discussion Document will summarize alternatives but cannot consider pest/commodity specifics</a:t>
            </a:r>
          </a:p>
          <a:p>
            <a:pPr marR="0" lvl="0">
              <a:lnSpc>
                <a:spcPct val="107000"/>
              </a:lnSpc>
              <a:spcBef>
                <a:spcPts val="0"/>
              </a:spcBef>
              <a:spcAft>
                <a:spcPts val="800"/>
              </a:spcAft>
            </a:pPr>
            <a:endParaRPr lang="en-US" sz="2400" kern="100" dirty="0">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Conclusiones</a:t>
            </a:r>
          </a:p>
          <a:p>
            <a:pPr marL="342900" marR="0" lvl="0" indent="-3429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se necesitarán revisiones según el caso para reemplazar los acuerdos comerciales existentes</a:t>
            </a:r>
          </a:p>
          <a:p>
            <a:pPr marL="342900" marR="0" lvl="0" indent="-34290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documento de discusión resumirá las alternativas, pero no podrá considerar plagas/productos específicos </a:t>
            </a:r>
            <a:endParaRPr lang="en-U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920326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2055604" y="384304"/>
            <a:ext cx="9495694" cy="4400435"/>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Conclusions</a:t>
            </a:r>
          </a:p>
          <a:p>
            <a:pPr marL="285750" marR="0" lvl="0" indent="-28575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Future use may be impacted by external actors</a:t>
            </a:r>
          </a:p>
          <a:p>
            <a:pPr marL="285750" indent="-285750">
              <a:lnSpc>
                <a:spcPct val="107000"/>
              </a:lnSpc>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Methyl bromide will remain an important phytosanitary tool into the foreseeable future</a:t>
            </a:r>
          </a:p>
          <a:p>
            <a:pPr marR="0" lvl="0">
              <a:lnSpc>
                <a:spcPct val="107000"/>
              </a:lnSpc>
              <a:spcBef>
                <a:spcPts val="0"/>
              </a:spcBef>
              <a:spcAft>
                <a:spcPts val="800"/>
              </a:spcAft>
            </a:pPr>
            <a:endParaRPr lang="en-US" kern="100" dirty="0">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Conclusiones</a:t>
            </a:r>
          </a:p>
          <a:p>
            <a:pPr marL="285750" marR="0" lvl="0" indent="-28575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usos futuros pueden verse afectados por actores externos</a:t>
            </a:r>
          </a:p>
          <a:p>
            <a:pPr marL="285750" indent="-285750">
              <a:lnSpc>
                <a:spcPct val="107000"/>
              </a:lnSpc>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el bromuro de metilo continuará siendo una herramienta fitosanitaria importante en el futuro próximo</a:t>
            </a:r>
            <a:endParaRPr lang="es-ES" sz="2400" kern="100" dirty="0">
              <a:solidFill>
                <a:srgbClr val="0070C0"/>
              </a:solidFill>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837557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906953" y="459594"/>
            <a:ext cx="9370647" cy="4652812"/>
          </a:xfrm>
          <a:prstGeom prst="rect">
            <a:avLst/>
          </a:prstGeom>
          <a:noFill/>
        </p:spPr>
        <p:txBody>
          <a:bodyPr wrap="square">
            <a:spAutoFit/>
          </a:bodyPr>
          <a:lstStyle/>
          <a:p>
            <a:pPr marR="0" lvl="0">
              <a:lnSpc>
                <a:spcPct val="107000"/>
              </a:lnSpc>
              <a:spcBef>
                <a:spcPts val="0"/>
              </a:spcBef>
              <a:spcAft>
                <a:spcPts val="800"/>
              </a:spcAft>
            </a:pPr>
            <a:r>
              <a:rPr lang="en-US" sz="4800" kern="100" dirty="0">
                <a:effectLst/>
                <a:latin typeface="Arial" panose="020B0604020202020204" pitchFamily="34" charset="0"/>
                <a:ea typeface="Aptos" panose="020B0004020202020204" pitchFamily="34" charset="0"/>
                <a:cs typeface="Arial" panose="020B0604020202020204" pitchFamily="34" charset="0"/>
              </a:rPr>
              <a:t>Updates from the Expert Group on Alternatives to Methyl Bromide</a:t>
            </a:r>
          </a:p>
          <a:p>
            <a:pPr marR="0" lvl="0">
              <a:lnSpc>
                <a:spcPct val="107000"/>
              </a:lnSpc>
              <a:spcBef>
                <a:spcPts val="0"/>
              </a:spcBef>
              <a:spcAft>
                <a:spcPts val="800"/>
              </a:spcAft>
            </a:pPr>
            <a:endParaRPr lang="en-US" sz="2800" kern="100" dirty="0">
              <a:effectLst/>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Actualizaciones del grupo de expertos sobre alternativas al bromuro de metilo </a:t>
            </a:r>
            <a:endParaRPr lang="en-US" sz="48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541438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599432" y="131995"/>
            <a:ext cx="10459705" cy="5792098"/>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Project Objective:  Development of a NAPPO Discussion Document to share information regarding alternative treatments for methyl bromide, with a possible goal of creating an agreed position aligned to international standards.</a:t>
            </a:r>
          </a:p>
          <a:p>
            <a:pPr marR="0" lvl="0">
              <a:lnSpc>
                <a:spcPct val="107000"/>
              </a:lnSpc>
              <a:spcBef>
                <a:spcPts val="0"/>
              </a:spcBef>
              <a:spcAft>
                <a:spcPts val="800"/>
              </a:spcAft>
            </a:pPr>
            <a:endParaRPr lang="en-US" sz="1400" kern="100" dirty="0">
              <a:effectLst/>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Objetivo del proyecto: elaboración de un documento de discusión de la NAPPO para compartir información sobre tratamientos alternativos al bromuro de metilo, con la meta posible de establecer una posición convenida que concuerde con las normas internacionales</a:t>
            </a:r>
            <a:endPar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965938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497721" y="400538"/>
            <a:ext cx="10635375" cy="580993"/>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Expert Group Members - </a:t>
            </a: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Miembros del grupo de expertos</a:t>
            </a:r>
            <a:endPar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DD79618-1C2C-B5A1-375E-00742EBD6CDA}"/>
              </a:ext>
            </a:extLst>
          </p:cNvPr>
          <p:cNvSpPr txBox="1"/>
          <p:nvPr/>
        </p:nvSpPr>
        <p:spPr>
          <a:xfrm>
            <a:off x="1119950" y="1426037"/>
            <a:ext cx="3205222" cy="2017925"/>
          </a:xfrm>
          <a:prstGeom prst="rect">
            <a:avLst/>
          </a:prstGeom>
          <a:noFill/>
        </p:spPr>
        <p:txBody>
          <a:bodyPr wrap="square">
            <a:spAutoFit/>
          </a:bodyPr>
          <a:lstStyle/>
          <a:p>
            <a:pPr marR="0" lvl="0">
              <a:lnSpc>
                <a:spcPct val="107000"/>
              </a:lnSpc>
              <a:spcBef>
                <a:spcPts val="0"/>
              </a:spcBef>
              <a:spcAft>
                <a:spcPts val="800"/>
              </a:spcAft>
            </a:pPr>
            <a:r>
              <a:rPr lang="en-US" sz="2800" b="1" u="sng" kern="100" dirty="0">
                <a:effectLst/>
                <a:latin typeface="Arial" panose="020B0604020202020204" pitchFamily="34" charset="0"/>
                <a:ea typeface="Aptos" panose="020B0004020202020204" pitchFamily="34" charset="0"/>
                <a:cs typeface="Arial" panose="020B0604020202020204" pitchFamily="34" charset="0"/>
              </a:rPr>
              <a:t>Canada</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Naima </a:t>
            </a:r>
            <a:r>
              <a:rPr lang="en-US" sz="2400" kern="100" dirty="0" err="1">
                <a:effectLst/>
                <a:latin typeface="Arial" panose="020B0604020202020204" pitchFamily="34" charset="0"/>
                <a:ea typeface="Aptos" panose="020B0004020202020204" pitchFamily="34" charset="0"/>
                <a:cs typeface="Arial" panose="020B0604020202020204" pitchFamily="34" charset="0"/>
              </a:rPr>
              <a:t>Ait</a:t>
            </a:r>
            <a:r>
              <a:rPr lang="en-US" sz="2400" kern="100" dirty="0">
                <a:effectLst/>
                <a:latin typeface="Arial" panose="020B0604020202020204" pitchFamily="34" charset="0"/>
                <a:ea typeface="Aptos" panose="020B0004020202020204" pitchFamily="34" charset="0"/>
                <a:cs typeface="Arial" panose="020B0604020202020204" pitchFamily="34" charset="0"/>
              </a:rPr>
              <a:t> </a:t>
            </a:r>
            <a:r>
              <a:rPr lang="en-US" sz="2400" kern="100" dirty="0" err="1">
                <a:effectLst/>
                <a:latin typeface="Arial" panose="020B0604020202020204" pitchFamily="34" charset="0"/>
                <a:ea typeface="Aptos" panose="020B0004020202020204" pitchFamily="34" charset="0"/>
                <a:cs typeface="Arial" panose="020B0604020202020204" pitchFamily="34" charset="0"/>
              </a:rPr>
              <a:t>Oumejjout</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Erin LeClair</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Vincent </a:t>
            </a:r>
            <a:r>
              <a:rPr lang="en-US" sz="2400" kern="100" dirty="0" err="1">
                <a:effectLst/>
                <a:latin typeface="Arial" panose="020B0604020202020204" pitchFamily="34" charset="0"/>
                <a:ea typeface="Aptos" panose="020B0004020202020204" pitchFamily="34" charset="0"/>
                <a:cs typeface="Arial" panose="020B0604020202020204" pitchFamily="34" charset="0"/>
              </a:rPr>
              <a:t>Hervet</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6B17E1C-6B80-72D3-3DB9-E3E3F3D1A43B}"/>
              </a:ext>
            </a:extLst>
          </p:cNvPr>
          <p:cNvSpPr txBox="1"/>
          <p:nvPr/>
        </p:nvSpPr>
        <p:spPr>
          <a:xfrm>
            <a:off x="4374695" y="1425680"/>
            <a:ext cx="2533850" cy="2514406"/>
          </a:xfrm>
          <a:prstGeom prst="rect">
            <a:avLst/>
          </a:prstGeom>
          <a:noFill/>
        </p:spPr>
        <p:txBody>
          <a:bodyPr wrap="square">
            <a:spAutoFit/>
          </a:bodyPr>
          <a:lstStyle/>
          <a:p>
            <a:pPr marR="0" lvl="0">
              <a:lnSpc>
                <a:spcPct val="107000"/>
              </a:lnSpc>
              <a:spcBef>
                <a:spcPts val="0"/>
              </a:spcBef>
              <a:spcAft>
                <a:spcPts val="800"/>
              </a:spcAft>
            </a:pPr>
            <a:r>
              <a:rPr lang="en-US" sz="2800" b="1" u="sng" kern="100" dirty="0">
                <a:effectLst/>
                <a:latin typeface="Arial" panose="020B0604020202020204" pitchFamily="34" charset="0"/>
                <a:ea typeface="Aptos" panose="020B0004020202020204" pitchFamily="34" charset="0"/>
                <a:cs typeface="Arial" panose="020B0604020202020204" pitchFamily="34" charset="0"/>
              </a:rPr>
              <a:t>United States</a:t>
            </a:r>
          </a:p>
          <a:p>
            <a:pPr marR="0" lvl="0">
              <a:lnSpc>
                <a:spcPct val="107000"/>
              </a:lnSpc>
              <a:spcBef>
                <a:spcPts val="0"/>
              </a:spcBef>
              <a:spcAft>
                <a:spcPts val="800"/>
              </a:spcAft>
            </a:pPr>
            <a:r>
              <a:rPr lang="en-US" sz="2400" b="0" i="0" dirty="0">
                <a:effectLst/>
                <a:latin typeface="Tahoma" panose="020B0604030504040204" pitchFamily="34" charset="0"/>
              </a:rPr>
              <a:t>Ron Mack</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Bob Baca</a:t>
            </a:r>
          </a:p>
          <a:p>
            <a:pPr marR="0" lvl="0">
              <a:lnSpc>
                <a:spcPct val="107000"/>
              </a:lnSpc>
              <a:spcBef>
                <a:spcPts val="0"/>
              </a:spcBef>
              <a:spcAft>
                <a:spcPts val="800"/>
              </a:spcAft>
            </a:pPr>
            <a:r>
              <a:rPr lang="en-US" sz="2400" b="0" i="0" dirty="0">
                <a:effectLst/>
                <a:latin typeface="Tahoma" panose="020B0604030504040204" pitchFamily="34" charset="0"/>
              </a:rPr>
              <a:t>Spencer Walse</a:t>
            </a:r>
          </a:p>
          <a:p>
            <a:pPr marR="0" lvl="0">
              <a:lnSpc>
                <a:spcPct val="107000"/>
              </a:lnSpc>
              <a:spcBef>
                <a:spcPts val="0"/>
              </a:spcBef>
              <a:spcAft>
                <a:spcPts val="800"/>
              </a:spcAft>
            </a:pPr>
            <a:r>
              <a:rPr lang="en-US" sz="2400" b="0" i="0" dirty="0">
                <a:effectLst/>
                <a:latin typeface="Tahoma" panose="020B0604030504040204" pitchFamily="34" charset="0"/>
              </a:rPr>
              <a:t>Rachel King</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F3FEB4F-AE22-2250-8047-A4E0D8F0409C}"/>
              </a:ext>
            </a:extLst>
          </p:cNvPr>
          <p:cNvSpPr txBox="1"/>
          <p:nvPr/>
        </p:nvSpPr>
        <p:spPr>
          <a:xfrm>
            <a:off x="7087180" y="1424938"/>
            <a:ext cx="4937044" cy="3509935"/>
          </a:xfrm>
          <a:prstGeom prst="rect">
            <a:avLst/>
          </a:prstGeom>
          <a:noFill/>
        </p:spPr>
        <p:txBody>
          <a:bodyPr wrap="square">
            <a:spAutoFit/>
          </a:bodyPr>
          <a:lstStyle/>
          <a:p>
            <a:pPr marR="0" lvl="0">
              <a:lnSpc>
                <a:spcPct val="107000"/>
              </a:lnSpc>
              <a:spcBef>
                <a:spcPts val="0"/>
              </a:spcBef>
              <a:spcAft>
                <a:spcPts val="800"/>
              </a:spcAft>
            </a:pPr>
            <a:r>
              <a:rPr lang="en-US" sz="2800" b="1" u="sng" kern="100" dirty="0">
                <a:effectLst/>
                <a:latin typeface="Arial" panose="020B0604020202020204" pitchFamily="34" charset="0"/>
                <a:ea typeface="Aptos" panose="020B0004020202020204" pitchFamily="34" charset="0"/>
                <a:cs typeface="Arial" panose="020B0604020202020204" pitchFamily="34" charset="0"/>
              </a:rPr>
              <a:t>Mexico</a:t>
            </a: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Israel Cueto Espinosa</a:t>
            </a: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Guillermo Santiago Martínez</a:t>
            </a: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Víctor Manuel Gutiérrez </a:t>
            </a:r>
            <a:r>
              <a:rPr lang="en-US" sz="2400" b="0" i="0" dirty="0" err="1">
                <a:solidFill>
                  <a:srgbClr val="444444"/>
                </a:solidFill>
                <a:effectLst/>
                <a:latin typeface="Tahoma" panose="020B0604030504040204" pitchFamily="34" charset="0"/>
              </a:rPr>
              <a:t>Palomares</a:t>
            </a:r>
            <a:endParaRPr lang="en-US" sz="2400" b="0" i="0" dirty="0">
              <a:solidFill>
                <a:srgbClr val="444444"/>
              </a:solidFill>
              <a:effectLst/>
              <a:latin typeface="Tahoma" panose="020B0604030504040204" pitchFamily="34" charset="0"/>
            </a:endParaRP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Guillermo López Guillén</a:t>
            </a: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Javier </a:t>
            </a:r>
            <a:r>
              <a:rPr lang="en-US" sz="2400" b="0" i="0" dirty="0" err="1">
                <a:solidFill>
                  <a:srgbClr val="444444"/>
                </a:solidFill>
                <a:effectLst/>
                <a:latin typeface="Tahoma" panose="020B0604030504040204" pitchFamily="34" charset="0"/>
              </a:rPr>
              <a:t>Ireta</a:t>
            </a:r>
            <a:r>
              <a:rPr lang="en-US" sz="2400" b="0" i="0" dirty="0">
                <a:solidFill>
                  <a:srgbClr val="444444"/>
                </a:solidFill>
                <a:effectLst/>
                <a:latin typeface="Tahoma" panose="020B0604030504040204" pitchFamily="34" charset="0"/>
              </a:rPr>
              <a:t> Moreno</a:t>
            </a:r>
            <a:endParaRPr lang="en-US" sz="2400" dirty="0">
              <a:solidFill>
                <a:srgbClr val="444444"/>
              </a:solidFill>
              <a:latin typeface="Tahoma" panose="020B0604030504040204" pitchFamily="34" charset="0"/>
            </a:endParaRP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Concepción Rodríguez </a:t>
            </a:r>
            <a:r>
              <a:rPr lang="en-US" sz="2400" b="0" i="0" dirty="0" err="1">
                <a:solidFill>
                  <a:srgbClr val="444444"/>
                </a:solidFill>
                <a:effectLst/>
                <a:latin typeface="Tahoma" panose="020B0604030504040204" pitchFamily="34" charset="0"/>
              </a:rPr>
              <a:t>Maciel</a:t>
            </a:r>
            <a:endParaRPr lang="en-US" sz="2400" kern="100" dirty="0">
              <a:solidFill>
                <a:srgbClr val="00B0F0"/>
              </a:solidFill>
              <a:effectLst/>
              <a:latin typeface="Arial" panose="020B0604020202020204" pitchFamily="34" charset="0"/>
              <a:ea typeface="Aptos" panose="020B00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ED2D101-3D4B-8D4E-1D61-9C17A4A1A237}"/>
              </a:ext>
            </a:extLst>
          </p:cNvPr>
          <p:cNvSpPr txBox="1"/>
          <p:nvPr/>
        </p:nvSpPr>
        <p:spPr>
          <a:xfrm>
            <a:off x="1119950" y="3596424"/>
            <a:ext cx="3205222" cy="2017925"/>
          </a:xfrm>
          <a:prstGeom prst="rect">
            <a:avLst/>
          </a:prstGeom>
          <a:noFill/>
        </p:spPr>
        <p:txBody>
          <a:bodyPr wrap="square">
            <a:spAutoFit/>
          </a:bodyPr>
          <a:lstStyle/>
          <a:p>
            <a:pPr marR="0" lvl="0">
              <a:lnSpc>
                <a:spcPct val="107000"/>
              </a:lnSpc>
              <a:spcBef>
                <a:spcPts val="0"/>
              </a:spcBef>
              <a:spcAft>
                <a:spcPts val="800"/>
              </a:spcAft>
            </a:pPr>
            <a:r>
              <a:rPr lang="en-US" sz="2800" b="1" u="sng" kern="100" dirty="0">
                <a:effectLst/>
                <a:latin typeface="Arial" panose="020B0604020202020204" pitchFamily="34" charset="0"/>
                <a:ea typeface="Aptos" panose="020B0004020202020204" pitchFamily="34" charset="0"/>
                <a:cs typeface="Arial" panose="020B0604020202020204" pitchFamily="34" charset="0"/>
              </a:rPr>
              <a:t>Industry</a:t>
            </a: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Jim Cranney</a:t>
            </a:r>
          </a:p>
          <a:p>
            <a:pPr marR="0" lvl="0">
              <a:lnSpc>
                <a:spcPct val="107000"/>
              </a:lnSpc>
              <a:spcBef>
                <a:spcPts val="0"/>
              </a:spcBef>
              <a:spcAft>
                <a:spcPts val="800"/>
              </a:spcAft>
            </a:pPr>
            <a:r>
              <a:rPr lang="en-US" sz="2400" b="0" i="0" dirty="0">
                <a:solidFill>
                  <a:srgbClr val="444444"/>
                </a:solidFill>
                <a:effectLst/>
                <a:latin typeface="Tahoma" panose="020B0604030504040204" pitchFamily="34" charset="0"/>
              </a:rPr>
              <a:t>Adnan </a:t>
            </a:r>
            <a:r>
              <a:rPr lang="en-US" sz="2400" b="0" i="0" dirty="0" err="1">
                <a:solidFill>
                  <a:srgbClr val="444444"/>
                </a:solidFill>
                <a:effectLst/>
                <a:latin typeface="Tahoma" panose="020B0604030504040204" pitchFamily="34" charset="0"/>
              </a:rPr>
              <a:t>Uzunovic</a:t>
            </a:r>
            <a:endParaRPr lang="en-US" sz="2400" dirty="0">
              <a:solidFill>
                <a:srgbClr val="444444"/>
              </a:solidFill>
              <a:latin typeface="Tahoma" panose="020B0604030504040204" pitchFamily="34" charset="0"/>
            </a:endParaRPr>
          </a:p>
          <a:p>
            <a:pPr marR="0" lvl="0">
              <a:lnSpc>
                <a:spcPct val="107000"/>
              </a:lnSpc>
              <a:spcBef>
                <a:spcPts val="0"/>
              </a:spcBef>
              <a:spcAft>
                <a:spcPts val="800"/>
              </a:spcAft>
            </a:pPr>
            <a:r>
              <a:rPr lang="en-US" sz="2400" kern="100" dirty="0" err="1">
                <a:effectLst/>
                <a:latin typeface="Arial" panose="020B0604020202020204" pitchFamily="34" charset="0"/>
                <a:ea typeface="Aptos" panose="020B0004020202020204" pitchFamily="34" charset="0"/>
                <a:cs typeface="Arial" panose="020B0604020202020204" pitchFamily="34" charset="0"/>
              </a:rPr>
              <a:t>Virna</a:t>
            </a:r>
            <a:r>
              <a:rPr lang="en-US" sz="2400" kern="100" dirty="0">
                <a:effectLst/>
                <a:latin typeface="Arial" panose="020B0604020202020204" pitchFamily="34" charset="0"/>
                <a:ea typeface="Aptos" panose="020B0004020202020204" pitchFamily="34" charset="0"/>
                <a:cs typeface="Arial" panose="020B0604020202020204" pitchFamily="34" charset="0"/>
              </a:rPr>
              <a:t> </a:t>
            </a:r>
            <a:r>
              <a:rPr lang="en-US" sz="2400" kern="100" dirty="0" err="1">
                <a:effectLst/>
                <a:latin typeface="Arial" panose="020B0604020202020204" pitchFamily="34" charset="0"/>
                <a:ea typeface="Aptos" panose="020B0004020202020204" pitchFamily="34" charset="0"/>
                <a:cs typeface="Arial" panose="020B0604020202020204" pitchFamily="34" charset="0"/>
              </a:rPr>
              <a:t>Stillwaugh</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96F3C7F-BE25-7680-002A-FF6FB4424757}"/>
              </a:ext>
            </a:extLst>
          </p:cNvPr>
          <p:cNvSpPr txBox="1"/>
          <p:nvPr/>
        </p:nvSpPr>
        <p:spPr>
          <a:xfrm>
            <a:off x="4378606" y="4360357"/>
            <a:ext cx="3488223" cy="1520160"/>
          </a:xfrm>
          <a:prstGeom prst="rect">
            <a:avLst/>
          </a:prstGeom>
          <a:noFill/>
        </p:spPr>
        <p:txBody>
          <a:bodyPr wrap="square">
            <a:spAutoFit/>
          </a:bodyPr>
          <a:lstStyle/>
          <a:p>
            <a:pPr marR="0" lvl="0">
              <a:lnSpc>
                <a:spcPct val="107000"/>
              </a:lnSpc>
              <a:spcBef>
                <a:spcPts val="0"/>
              </a:spcBef>
              <a:spcAft>
                <a:spcPts val="800"/>
              </a:spcAft>
            </a:pPr>
            <a:r>
              <a:rPr lang="en-US" sz="2800" b="1" u="sng" kern="100" dirty="0">
                <a:effectLst/>
                <a:latin typeface="Arial" panose="020B0604020202020204" pitchFamily="34" charset="0"/>
                <a:ea typeface="Aptos" panose="020B0004020202020204" pitchFamily="34" charset="0"/>
                <a:cs typeface="Arial" panose="020B0604020202020204" pitchFamily="34" charset="0"/>
              </a:rPr>
              <a:t>NAPPO</a:t>
            </a:r>
          </a:p>
          <a:p>
            <a:pPr marR="0" lvl="0">
              <a:lnSpc>
                <a:spcPct val="107000"/>
              </a:lnSpc>
              <a:spcBef>
                <a:spcPts val="0"/>
              </a:spcBef>
              <a:spcAft>
                <a:spcPts val="800"/>
              </a:spcAft>
            </a:pPr>
            <a:r>
              <a:rPr lang="en-US" sz="2400" b="0" i="0" dirty="0">
                <a:effectLst/>
                <a:latin typeface="Tahoma" panose="020B0604030504040204" pitchFamily="34" charset="0"/>
              </a:rPr>
              <a:t>Alonso Suazo</a:t>
            </a:r>
            <a:endParaRPr lang="en-US" sz="2400" b="0" i="0" kern="100" dirty="0">
              <a:latin typeface="Arial" panose="020B0604020202020204" pitchFamily="34" charset="0"/>
              <a:cs typeface="Arial" panose="020B0604020202020204" pitchFamily="34" charset="0"/>
            </a:endParaRP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Nedelka Marín-Martínez</a:t>
            </a:r>
          </a:p>
        </p:txBody>
      </p:sp>
    </p:spTree>
    <p:extLst>
      <p:ext uri="{BB962C8B-B14F-4D97-AF65-F5344CB8AC3E}">
        <p14:creationId xmlns:p14="http://schemas.microsoft.com/office/powerpoint/2010/main" val="1546494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2000981" y="231126"/>
            <a:ext cx="9238519" cy="2548133"/>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Meetings to date – 8 virtual meetings since September 2023</a:t>
            </a:r>
          </a:p>
          <a:p>
            <a:pPr marR="0" lvl="0">
              <a:lnSpc>
                <a:spcPct val="107000"/>
              </a:lnSpc>
              <a:spcBef>
                <a:spcPts val="0"/>
              </a:spcBef>
              <a:spcAft>
                <a:spcPts val="800"/>
              </a:spcAft>
            </a:pPr>
            <a:endParaRPr lang="en-US" sz="1100" kern="100" dirty="0">
              <a:effectLst/>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Reuniones realizadas a la fecha - 8 reuniones virtuales desde septiembre del 2023</a:t>
            </a:r>
            <a:endPar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4" name="Picture 3" descr="A group of people on a video conference&#10;&#10;Description automatically generated">
            <a:extLst>
              <a:ext uri="{FF2B5EF4-FFF2-40B4-BE49-F238E27FC236}">
                <a16:creationId xmlns:a16="http://schemas.microsoft.com/office/drawing/2014/main" id="{59DC9840-1C67-0BEF-13EA-E49E4B69E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4809" y="2973059"/>
            <a:ext cx="9054767" cy="3742316"/>
          </a:xfrm>
          <a:prstGeom prst="rect">
            <a:avLst/>
          </a:prstGeom>
        </p:spPr>
      </p:pic>
    </p:spTree>
    <p:extLst>
      <p:ext uri="{BB962C8B-B14F-4D97-AF65-F5344CB8AC3E}">
        <p14:creationId xmlns:p14="http://schemas.microsoft.com/office/powerpoint/2010/main" val="2653312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pic>
        <p:nvPicPr>
          <p:cNvPr id="7" name="Picture 6" descr="Close-up of person writing in notebook while typing on a laptop">
            <a:extLst>
              <a:ext uri="{FF2B5EF4-FFF2-40B4-BE49-F238E27FC236}">
                <a16:creationId xmlns:a16="http://schemas.microsoft.com/office/drawing/2014/main" id="{3F69EDE1-EAE0-4737-AA4D-70E30ACA9C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5058" y="3838575"/>
            <a:ext cx="4401692" cy="2934461"/>
          </a:xfrm>
          <a:prstGeom prst="rect">
            <a:avLst/>
          </a:prstGeom>
        </p:spPr>
      </p:pic>
      <p:pic>
        <p:nvPicPr>
          <p:cNvPr id="11" name="Picture 10" descr="Open notebook">
            <a:extLst>
              <a:ext uri="{FF2B5EF4-FFF2-40B4-BE49-F238E27FC236}">
                <a16:creationId xmlns:a16="http://schemas.microsoft.com/office/drawing/2014/main" id="{4F5C0447-EF0E-0D55-E900-75886234E9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7314" y="756514"/>
            <a:ext cx="3690716" cy="2459516"/>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762853" y="208789"/>
            <a:ext cx="8389820" cy="5601149"/>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Development of the Discussion Document</a:t>
            </a:r>
          </a:p>
          <a:p>
            <a:pPr marL="285750" marR="0" lvl="0" indent="-28575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Outline</a:t>
            </a:r>
          </a:p>
          <a:p>
            <a:pPr marL="285750" marR="0" lvl="0" indent="-28575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Text</a:t>
            </a:r>
          </a:p>
          <a:p>
            <a:pPr marL="285750" marR="0" lvl="0" indent="-28575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Messaging</a:t>
            </a:r>
          </a:p>
          <a:p>
            <a:pPr marL="285750" marR="0" lvl="0" indent="-285750">
              <a:lnSpc>
                <a:spcPct val="107000"/>
              </a:lnSpc>
              <a:spcBef>
                <a:spcPts val="0"/>
              </a:spcBef>
              <a:spcAft>
                <a:spcPts val="800"/>
              </a:spcAft>
              <a:buFont typeface="Arial" panose="020B0604020202020204" pitchFamily="34" charset="0"/>
              <a:buChar char="•"/>
            </a:pPr>
            <a:r>
              <a:rPr lang="en-US" sz="2400" kern="100" dirty="0">
                <a:effectLst/>
                <a:latin typeface="Arial" panose="020B0604020202020204" pitchFamily="34" charset="0"/>
                <a:ea typeface="Aptos" panose="020B0004020202020204" pitchFamily="34" charset="0"/>
                <a:cs typeface="Arial" panose="020B0604020202020204" pitchFamily="34" charset="0"/>
              </a:rPr>
              <a:t>Writing Subgroup</a:t>
            </a:r>
          </a:p>
          <a:p>
            <a:pPr marR="0" lvl="0">
              <a:lnSpc>
                <a:spcPct val="107000"/>
              </a:lnSpc>
              <a:spcBef>
                <a:spcPts val="0"/>
              </a:spcBef>
              <a:spcAft>
                <a:spcPts val="800"/>
              </a:spcAft>
            </a:pPr>
            <a:endParaRPr lang="en-US" kern="100" dirty="0">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Elaboración de un documento de discusión</a:t>
            </a:r>
          </a:p>
          <a:p>
            <a:pPr marL="285750" marR="0" lvl="0" indent="-28575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Esbozo</a:t>
            </a:r>
          </a:p>
          <a:p>
            <a:pPr marL="285750" marR="0" lvl="0" indent="-28575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Texto</a:t>
            </a:r>
          </a:p>
          <a:p>
            <a:pPr marL="285750" marR="0" lvl="0" indent="-28575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Mensaje</a:t>
            </a:r>
          </a:p>
          <a:p>
            <a:pPr marL="285750" marR="0" lvl="0" indent="-285750">
              <a:lnSpc>
                <a:spcPct val="107000"/>
              </a:lnSpc>
              <a:spcBef>
                <a:spcPts val="0"/>
              </a:spcBef>
              <a:spcAft>
                <a:spcPts val="800"/>
              </a:spcAft>
              <a:buFont typeface="Arial" panose="020B0604020202020204" pitchFamily="34" charset="0"/>
              <a:buChar char="•"/>
            </a:pPr>
            <a:r>
              <a:rPr lang="es-E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subgrupo de redacción</a:t>
            </a:r>
            <a:endParaRPr lang="en-US" sz="24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99947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781908" y="605292"/>
            <a:ext cx="9870830" cy="580993"/>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Summary of Alternatives - </a:t>
            </a:r>
            <a:r>
              <a:rPr lang="en-US" sz="3200" kern="100" dirty="0" err="1">
                <a:solidFill>
                  <a:srgbClr val="0070C0"/>
                </a:solidFill>
                <a:effectLst/>
                <a:latin typeface="Arial" panose="020B0604020202020204" pitchFamily="34" charset="0"/>
                <a:ea typeface="Aptos" panose="020B0004020202020204" pitchFamily="34" charset="0"/>
                <a:cs typeface="Arial" panose="020B0604020202020204" pitchFamily="34" charset="0"/>
              </a:rPr>
              <a:t>Resumen</a:t>
            </a:r>
            <a:r>
              <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 de </a:t>
            </a:r>
            <a:r>
              <a:rPr lang="en-US" sz="3200" kern="100" dirty="0" err="1">
                <a:solidFill>
                  <a:srgbClr val="0070C0"/>
                </a:solidFill>
                <a:effectLst/>
                <a:latin typeface="Arial" panose="020B0604020202020204" pitchFamily="34" charset="0"/>
                <a:ea typeface="Aptos" panose="020B0004020202020204" pitchFamily="34" charset="0"/>
                <a:cs typeface="Arial" panose="020B0604020202020204" pitchFamily="34" charset="0"/>
              </a:rPr>
              <a:t>alternativas</a:t>
            </a:r>
            <a:r>
              <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5E0C4AB2-CDD4-B4FB-12AA-138B44E64002}"/>
              </a:ext>
            </a:extLst>
          </p:cNvPr>
          <p:cNvSpPr txBox="1"/>
          <p:nvPr/>
        </p:nvSpPr>
        <p:spPr>
          <a:xfrm>
            <a:off x="1088723" y="1969076"/>
            <a:ext cx="3774939" cy="2449838"/>
          </a:xfrm>
          <a:prstGeom prst="rect">
            <a:avLst/>
          </a:prstGeom>
          <a:noFill/>
        </p:spPr>
        <p:txBody>
          <a:bodyPr wrap="square">
            <a:spAutoFit/>
          </a:bodyPr>
          <a:lstStyle/>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Ethyl </a:t>
            </a:r>
            <a:r>
              <a:rPr lang="en-US" sz="2400" kern="100" dirty="0" err="1">
                <a:effectLst/>
                <a:latin typeface="Arial" panose="020B0604020202020204" pitchFamily="34" charset="0"/>
                <a:ea typeface="Aptos" panose="020B0004020202020204" pitchFamily="34" charset="0"/>
                <a:cs typeface="Arial" panose="020B0604020202020204" pitchFamily="34" charset="0"/>
              </a:rPr>
              <a:t>formate</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Hydrogen cyanide</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Cyclohexanone</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Sulfur dioxide</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Controlled atmospheres</a:t>
            </a:r>
          </a:p>
        </p:txBody>
      </p:sp>
      <p:sp>
        <p:nvSpPr>
          <p:cNvPr id="4" name="TextBox 3">
            <a:extLst>
              <a:ext uri="{FF2B5EF4-FFF2-40B4-BE49-F238E27FC236}">
                <a16:creationId xmlns:a16="http://schemas.microsoft.com/office/drawing/2014/main" id="{48916984-F967-0F75-7311-0B9CD5F74BB6}"/>
              </a:ext>
            </a:extLst>
          </p:cNvPr>
          <p:cNvSpPr txBox="1"/>
          <p:nvPr/>
        </p:nvSpPr>
        <p:spPr>
          <a:xfrm>
            <a:off x="5141000" y="1919340"/>
            <a:ext cx="4018766" cy="2449838"/>
          </a:xfrm>
          <a:prstGeom prst="rect">
            <a:avLst/>
          </a:prstGeom>
          <a:noFill/>
        </p:spPr>
        <p:txBody>
          <a:bodyPr wrap="square">
            <a:spAutoFit/>
          </a:bodyPr>
          <a:lstStyle/>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Ethane dinitrile</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Methyl iodide</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Nitric oxide</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Sulfuryl fluoride</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Phosphine</a:t>
            </a:r>
          </a:p>
        </p:txBody>
      </p:sp>
      <p:pic>
        <p:nvPicPr>
          <p:cNvPr id="17" name="Picture 16" descr="A red gas cylinder with a yellow top&#10;&#10;Description automatically generated">
            <a:extLst>
              <a:ext uri="{FF2B5EF4-FFF2-40B4-BE49-F238E27FC236}">
                <a16:creationId xmlns:a16="http://schemas.microsoft.com/office/drawing/2014/main" id="{4498E320-B578-E348-ABBD-CE799111B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8187" y="1457569"/>
            <a:ext cx="3686175" cy="5267325"/>
          </a:xfrm>
          <a:prstGeom prst="rect">
            <a:avLst/>
          </a:prstGeom>
        </p:spPr>
      </p:pic>
    </p:spTree>
    <p:extLst>
      <p:ext uri="{BB962C8B-B14F-4D97-AF65-F5344CB8AC3E}">
        <p14:creationId xmlns:p14="http://schemas.microsoft.com/office/powerpoint/2010/main" val="467639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1781908" y="605292"/>
            <a:ext cx="9870830" cy="580993"/>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Summary of Alternatives - </a:t>
            </a:r>
            <a:r>
              <a:rPr lang="en-US" sz="3200" kern="100" dirty="0" err="1">
                <a:solidFill>
                  <a:srgbClr val="0070C0"/>
                </a:solidFill>
                <a:effectLst/>
                <a:latin typeface="Arial" panose="020B0604020202020204" pitchFamily="34" charset="0"/>
                <a:ea typeface="Aptos" panose="020B0004020202020204" pitchFamily="34" charset="0"/>
                <a:cs typeface="Arial" panose="020B0604020202020204" pitchFamily="34" charset="0"/>
              </a:rPr>
              <a:t>Resumen</a:t>
            </a:r>
            <a:r>
              <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 de </a:t>
            </a:r>
            <a:r>
              <a:rPr lang="en-US" sz="3200" kern="100" dirty="0" err="1">
                <a:solidFill>
                  <a:srgbClr val="0070C0"/>
                </a:solidFill>
                <a:effectLst/>
                <a:latin typeface="Arial" panose="020B0604020202020204" pitchFamily="34" charset="0"/>
                <a:ea typeface="Aptos" panose="020B0004020202020204" pitchFamily="34" charset="0"/>
                <a:cs typeface="Arial" panose="020B0604020202020204" pitchFamily="34" charset="0"/>
              </a:rPr>
              <a:t>alternativas</a:t>
            </a:r>
            <a:r>
              <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 </a:t>
            </a:r>
          </a:p>
        </p:txBody>
      </p:sp>
      <p:sp>
        <p:nvSpPr>
          <p:cNvPr id="2" name="TextBox 1">
            <a:extLst>
              <a:ext uri="{FF2B5EF4-FFF2-40B4-BE49-F238E27FC236}">
                <a16:creationId xmlns:a16="http://schemas.microsoft.com/office/drawing/2014/main" id="{5E0C4AB2-CDD4-B4FB-12AA-138B44E64002}"/>
              </a:ext>
            </a:extLst>
          </p:cNvPr>
          <p:cNvSpPr txBox="1"/>
          <p:nvPr/>
        </p:nvSpPr>
        <p:spPr>
          <a:xfrm>
            <a:off x="1351758" y="1511783"/>
            <a:ext cx="4819708" cy="2947602"/>
          </a:xfrm>
          <a:prstGeom prst="rect">
            <a:avLst/>
          </a:prstGeom>
          <a:noFill/>
        </p:spPr>
        <p:txBody>
          <a:bodyPr wrap="square">
            <a:spAutoFit/>
          </a:bodyPr>
          <a:lstStyle/>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Hot water, air, steam</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Dry air</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Electromagnetic heat treatment</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Dielectric heat treatment</a:t>
            </a:r>
          </a:p>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Joule heating</a:t>
            </a:r>
          </a:p>
          <a:p>
            <a:pPr marR="0" lvl="0">
              <a:lnSpc>
                <a:spcPct val="107000"/>
              </a:lnSpc>
              <a:spcBef>
                <a:spcPts val="0"/>
              </a:spcBef>
              <a:spcAft>
                <a:spcPts val="800"/>
              </a:spcAft>
            </a:pPr>
            <a:r>
              <a:rPr lang="en-US" sz="2400" kern="100" dirty="0">
                <a:latin typeface="Arial" panose="020B0604020202020204" pitchFamily="34" charset="0"/>
                <a:ea typeface="Aptos" panose="020B0004020202020204" pitchFamily="34" charset="0"/>
                <a:cs typeface="Arial" panose="020B0604020202020204" pitchFamily="34" charset="0"/>
              </a:rPr>
              <a:t>Cold treatment</a:t>
            </a:r>
            <a:endParaRPr lang="en-US" sz="24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8916984-F967-0F75-7311-0B9CD5F74BB6}"/>
              </a:ext>
            </a:extLst>
          </p:cNvPr>
          <p:cNvSpPr txBox="1"/>
          <p:nvPr/>
        </p:nvSpPr>
        <p:spPr>
          <a:xfrm>
            <a:off x="6101503" y="1511783"/>
            <a:ext cx="4018766" cy="1454309"/>
          </a:xfrm>
          <a:prstGeom prst="rect">
            <a:avLst/>
          </a:prstGeom>
          <a:noFill/>
        </p:spPr>
        <p:txBody>
          <a:bodyPr wrap="square">
            <a:spAutoFit/>
          </a:bodyPr>
          <a:lstStyle/>
          <a:p>
            <a:pPr marR="0" lvl="0">
              <a:lnSpc>
                <a:spcPct val="107000"/>
              </a:lnSpc>
              <a:spcBef>
                <a:spcPts val="0"/>
              </a:spcBef>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Irradiation</a:t>
            </a:r>
          </a:p>
          <a:p>
            <a:pPr>
              <a:lnSpc>
                <a:spcPct val="107000"/>
              </a:lnSpc>
              <a:spcAft>
                <a:spcPts val="800"/>
              </a:spcAft>
            </a:pPr>
            <a:r>
              <a:rPr lang="en-US" sz="2400" kern="100" dirty="0">
                <a:effectLst/>
                <a:latin typeface="Arial" panose="020B0604020202020204" pitchFamily="34" charset="0"/>
                <a:ea typeface="Aptos" panose="020B0004020202020204" pitchFamily="34" charset="0"/>
                <a:cs typeface="Arial" panose="020B0604020202020204" pitchFamily="34" charset="0"/>
              </a:rPr>
              <a:t>Recapture</a:t>
            </a:r>
          </a:p>
          <a:p>
            <a:pPr marR="0" lvl="0">
              <a:lnSpc>
                <a:spcPct val="107000"/>
              </a:lnSpc>
              <a:spcBef>
                <a:spcPts val="0"/>
              </a:spcBef>
              <a:spcAft>
                <a:spcPts val="800"/>
              </a:spcAft>
            </a:pPr>
            <a:r>
              <a:rPr lang="en-US" sz="2400" kern="100" dirty="0">
                <a:latin typeface="Arial" panose="020B0604020202020204" pitchFamily="34" charset="0"/>
                <a:ea typeface="Aptos" panose="020B0004020202020204" pitchFamily="34" charset="0"/>
                <a:cs typeface="Arial" panose="020B0604020202020204" pitchFamily="34" charset="0"/>
              </a:rPr>
              <a:t>Systems approach</a:t>
            </a:r>
          </a:p>
        </p:txBody>
      </p:sp>
      <p:pic>
        <p:nvPicPr>
          <p:cNvPr id="7" name="Picture 6" descr="A person wearing a pink jacket and white hard hat&#10;&#10;Description automatically generated">
            <a:extLst>
              <a:ext uri="{FF2B5EF4-FFF2-40B4-BE49-F238E27FC236}">
                <a16:creationId xmlns:a16="http://schemas.microsoft.com/office/drawing/2014/main" id="{B4B9F8C2-B10D-B3D6-E6E4-91F4058E7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4947" y="3094866"/>
            <a:ext cx="2425139" cy="3643623"/>
          </a:xfrm>
          <a:prstGeom prst="rect">
            <a:avLst/>
          </a:prstGeom>
        </p:spPr>
      </p:pic>
      <p:pic>
        <p:nvPicPr>
          <p:cNvPr id="14" name="Picture 13" descr="A close-up of a box&#10;&#10;Description automatically generated">
            <a:extLst>
              <a:ext uri="{FF2B5EF4-FFF2-40B4-BE49-F238E27FC236}">
                <a16:creationId xmlns:a16="http://schemas.microsoft.com/office/drawing/2014/main" id="{114EF988-EC7E-7760-4F1F-F1B47E320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3172" y="3100768"/>
            <a:ext cx="2657549" cy="3628577"/>
          </a:xfrm>
          <a:prstGeom prst="rect">
            <a:avLst/>
          </a:prstGeom>
        </p:spPr>
      </p:pic>
    </p:spTree>
    <p:extLst>
      <p:ext uri="{BB962C8B-B14F-4D97-AF65-F5344CB8AC3E}">
        <p14:creationId xmlns:p14="http://schemas.microsoft.com/office/powerpoint/2010/main" val="78460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circle with a cactus and text&#10;&#10;Description automatically generated">
            <a:extLst>
              <a:ext uri="{FF2B5EF4-FFF2-40B4-BE49-F238E27FC236}">
                <a16:creationId xmlns:a16="http://schemas.microsoft.com/office/drawing/2014/main" id="{5411F099-0BD8-CB4B-B116-EC4AA5A9C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54" y="76638"/>
            <a:ext cx="1380931" cy="1380931"/>
          </a:xfrm>
          <a:prstGeom prst="rect">
            <a:avLst/>
          </a:prstGeom>
        </p:spPr>
      </p:pic>
      <p:sp>
        <p:nvSpPr>
          <p:cNvPr id="5" name="TextBox 4">
            <a:extLst>
              <a:ext uri="{FF2B5EF4-FFF2-40B4-BE49-F238E27FC236}">
                <a16:creationId xmlns:a16="http://schemas.microsoft.com/office/drawing/2014/main" id="{E38B0D4F-208E-992E-5E45-C8281F5E153E}"/>
              </a:ext>
            </a:extLst>
          </p:cNvPr>
          <p:cNvSpPr txBox="1"/>
          <p:nvPr/>
        </p:nvSpPr>
        <p:spPr>
          <a:xfrm>
            <a:off x="2286635" y="568822"/>
            <a:ext cx="8721969" cy="1210524"/>
          </a:xfrm>
          <a:prstGeom prst="rect">
            <a:avLst/>
          </a:prstGeom>
          <a:noFill/>
        </p:spPr>
        <p:txBody>
          <a:bodyPr wrap="square">
            <a:spAutoFit/>
          </a:bodyPr>
          <a:lstStyle/>
          <a:p>
            <a:pPr marR="0" lvl="0">
              <a:lnSpc>
                <a:spcPct val="107000"/>
              </a:lnSpc>
              <a:spcBef>
                <a:spcPts val="0"/>
              </a:spcBef>
              <a:spcAft>
                <a:spcPts val="800"/>
              </a:spcAft>
            </a:pPr>
            <a:r>
              <a:rPr lang="en-US" sz="3200" kern="100" dirty="0">
                <a:effectLst/>
                <a:latin typeface="Arial" panose="020B0604020202020204" pitchFamily="34" charset="0"/>
                <a:ea typeface="Aptos" panose="020B0004020202020204" pitchFamily="34" charset="0"/>
                <a:cs typeface="Arial" panose="020B0604020202020204" pitchFamily="34" charset="0"/>
              </a:rPr>
              <a:t>Barriers to Adoption of Alternatives</a:t>
            </a:r>
          </a:p>
          <a:p>
            <a:pPr marR="0" lvl="0">
              <a:lnSpc>
                <a:spcPct val="107000"/>
              </a:lnSpc>
              <a:spcBef>
                <a:spcPts val="0"/>
              </a:spcBef>
              <a:spcAft>
                <a:spcPts val="800"/>
              </a:spcAft>
            </a:pPr>
            <a:r>
              <a:rPr lang="es-E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rPr>
              <a:t>Barreras a la adopción de alternativas</a:t>
            </a:r>
            <a:endParaRPr lang="en-US" sz="3200" kern="100" dirty="0">
              <a:solidFill>
                <a:srgbClr val="0070C0"/>
              </a:solidFill>
              <a:effectLst/>
              <a:latin typeface="Arial" panose="020B0604020202020204" pitchFamily="34" charset="0"/>
              <a:ea typeface="Aptos" panose="020B0004020202020204" pitchFamily="34" charset="0"/>
              <a:cs typeface="Arial" panose="020B0604020202020204" pitchFamily="34" charset="0"/>
            </a:endParaRPr>
          </a:p>
        </p:txBody>
      </p:sp>
      <p:pic>
        <p:nvPicPr>
          <p:cNvPr id="7" name="Picture 6" descr="A close-up of a running track&#10;&#10;Description automatically generated">
            <a:extLst>
              <a:ext uri="{FF2B5EF4-FFF2-40B4-BE49-F238E27FC236}">
                <a16:creationId xmlns:a16="http://schemas.microsoft.com/office/drawing/2014/main" id="{E111D58B-96B7-6B04-D432-DBEB47A01BB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flipH="1">
            <a:off x="90568" y="2208691"/>
            <a:ext cx="7302798" cy="4345165"/>
          </a:xfrm>
          <a:prstGeom prst="rect">
            <a:avLst/>
          </a:prstGeom>
        </p:spPr>
      </p:pic>
      <p:pic>
        <p:nvPicPr>
          <p:cNvPr id="4" name="Picture 3" descr="Brick wall">
            <a:extLst>
              <a:ext uri="{FF2B5EF4-FFF2-40B4-BE49-F238E27FC236}">
                <a16:creationId xmlns:a16="http://schemas.microsoft.com/office/drawing/2014/main" id="{02F8A611-BC66-27E3-37F7-45B49F5761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6337" y="2208691"/>
            <a:ext cx="5935095" cy="4370355"/>
          </a:xfrm>
          <a:prstGeom prst="rect">
            <a:avLst/>
          </a:prstGeom>
        </p:spPr>
      </p:pic>
    </p:spTree>
    <p:extLst>
      <p:ext uri="{BB962C8B-B14F-4D97-AF65-F5344CB8AC3E}">
        <p14:creationId xmlns:p14="http://schemas.microsoft.com/office/powerpoint/2010/main" val="1166309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63272E-92D8-48B5-AA96-2D93A9A603C5}"/>
</file>

<file path=customXml/itemProps2.xml><?xml version="1.0" encoding="utf-8"?>
<ds:datastoreItem xmlns:ds="http://schemas.openxmlformats.org/officeDocument/2006/customXml" ds:itemID="{AEC04A99-8A44-4938-B71C-FC1C2C42C722}"/>
</file>

<file path=docProps/app.xml><?xml version="1.0" encoding="utf-8"?>
<Properties xmlns="http://schemas.openxmlformats.org/officeDocument/2006/extended-properties" xmlns:vt="http://schemas.openxmlformats.org/officeDocument/2006/docPropsVTypes">
  <TotalTime>631</TotalTime>
  <Words>429</Words>
  <Application>Microsoft Office PowerPoint</Application>
  <PresentationFormat>Widescreen</PresentationFormat>
  <Paragraphs>101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Aptos Display</vt:lpstr>
      <vt:lpstr>Arial</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Baca, Robert - MRP-APHIS</dc:creator>
  <cp:lastModifiedBy>Baca, Robert - MRP-APHIS</cp:lastModifiedBy>
  <cp:revision>1</cp:revision>
  <cp:lastPrinted>2024-10-10T15:35:18Z</cp:lastPrinted>
  <dcterms:created xsi:type="dcterms:W3CDTF">2024-10-08T18:51:55Z</dcterms:created>
  <dcterms:modified xsi:type="dcterms:W3CDTF">2024-10-11T14:57:09Z</dcterms:modified>
</cp:coreProperties>
</file>