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tiff" ContentType="image/tiff"/>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2.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theme/theme3.xml" ContentType="application/vnd.openxmlformats-officedocument.theme+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4.xml" ContentType="application/vnd.openxmlformats-officedocument.theme+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theme/theme7.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2.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2" r:id="rId1"/>
    <p:sldMasterId id="2147483667" r:id="rId2"/>
    <p:sldMasterId id="2147483680" r:id="rId3"/>
    <p:sldMasterId id="2147483693" r:id="rId4"/>
    <p:sldMasterId id="2147483697" r:id="rId5"/>
  </p:sldMasterIdLst>
  <p:notesMasterIdLst>
    <p:notesMasterId r:id="rId22"/>
  </p:notesMasterIdLst>
  <p:handoutMasterIdLst>
    <p:handoutMasterId r:id="rId23"/>
  </p:handoutMasterIdLst>
  <p:sldIdLst>
    <p:sldId id="267" r:id="rId6"/>
    <p:sldId id="282" r:id="rId7"/>
    <p:sldId id="283" r:id="rId8"/>
    <p:sldId id="284" r:id="rId9"/>
    <p:sldId id="286" r:id="rId10"/>
    <p:sldId id="288" r:id="rId11"/>
    <p:sldId id="287" r:id="rId12"/>
    <p:sldId id="258" r:id="rId13"/>
    <p:sldId id="259" r:id="rId14"/>
    <p:sldId id="256" r:id="rId15"/>
    <p:sldId id="310" r:id="rId16"/>
    <p:sldId id="311" r:id="rId17"/>
    <p:sldId id="308" r:id="rId18"/>
    <p:sldId id="264" r:id="rId19"/>
    <p:sldId id="312" r:id="rId20"/>
    <p:sldId id="314" r:id="rId21"/>
  </p:sldIdLst>
  <p:sldSz cx="12192000" cy="6858000"/>
  <p:notesSz cx="7010400" cy="92964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91C32"/>
    <a:srgbClr val="B38E5D"/>
    <a:srgbClr val="245C4F"/>
    <a:srgbClr val="9D2449"/>
    <a:srgbClr val="D4C19C"/>
    <a:srgbClr val="395C28"/>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D87101-8B8E-48BB-A1A0-3059F3EA5C2C}" v="8" dt="2023-11-03T17:04:30.48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9982" autoAdjust="0"/>
    <p:restoredTop sz="94660"/>
  </p:normalViewPr>
  <p:slideViewPr>
    <p:cSldViewPr snapToGrid="0">
      <p:cViewPr varScale="1">
        <p:scale>
          <a:sx n="86" d="100"/>
          <a:sy n="86" d="100"/>
        </p:scale>
        <p:origin x="331" y="58"/>
      </p:cViewPr>
      <p:guideLst/>
    </p:cSldViewPr>
  </p:slideViewPr>
  <p:notesTextViewPr>
    <p:cViewPr>
      <p:scale>
        <a:sx n="3" d="2"/>
        <a:sy n="3" d="2"/>
      </p:scale>
      <p:origin x="0" y="0"/>
    </p:cViewPr>
  </p:notesTextViewPr>
  <p:notesViewPr>
    <p:cSldViewPr snapToGrid="0">
      <p:cViewPr varScale="1">
        <p:scale>
          <a:sx n="84" d="100"/>
          <a:sy n="84" d="100"/>
        </p:scale>
        <p:origin x="3792"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theme" Target="theme/theme1.xml"/><Relationship Id="rId3" Type="http://schemas.openxmlformats.org/officeDocument/2006/relationships/slideMaster" Target="slideMasters/slideMaster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1.xml"/><Relationship Id="rId20" Type="http://schemas.openxmlformats.org/officeDocument/2006/relationships/slide" Target="slides/slide15.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presProps" Target="presProps.xml"/><Relationship Id="rId32" Type="http://schemas.openxmlformats.org/officeDocument/2006/relationships/customXml" Target="../customXml/item3.xml"/><Relationship Id="rId5" Type="http://schemas.openxmlformats.org/officeDocument/2006/relationships/slideMaster" Target="slideMasters/slideMaster5.xml"/><Relationship Id="rId15" Type="http://schemas.openxmlformats.org/officeDocument/2006/relationships/slide" Target="slides/slide10.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customXml" Target="../customXml/item2.xml"/><Relationship Id="rId4" Type="http://schemas.openxmlformats.org/officeDocument/2006/relationships/slideMaster" Target="slideMasters/slideMaster4.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notesMaster" Target="notesMasters/notesMaster1.xml"/><Relationship Id="rId27" Type="http://schemas.openxmlformats.org/officeDocument/2006/relationships/tableStyles" Target="tableStyles.xml"/><Relationship Id="rId30" Type="http://schemas.openxmlformats.org/officeDocument/2006/relationships/customXml" Target="../customXml/item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ellis, Christian - MRP-APHIS" userId="7c4460f3-f9d2-48aa-9fb2-1ed258569baf" providerId="ADAL" clId="{BDD87101-8B8E-48BB-A1A0-3059F3EA5C2C}"/>
    <pc:docChg chg="undo custSel addSld delSld modSld sldOrd delMainMaster">
      <pc:chgData name="Dellis, Christian - MRP-APHIS" userId="7c4460f3-f9d2-48aa-9fb2-1ed258569baf" providerId="ADAL" clId="{BDD87101-8B8E-48BB-A1A0-3059F3EA5C2C}" dt="2023-11-03T18:10:37.325" v="266" actId="2696"/>
      <pc:docMkLst>
        <pc:docMk/>
      </pc:docMkLst>
      <pc:sldChg chg="del">
        <pc:chgData name="Dellis, Christian - MRP-APHIS" userId="7c4460f3-f9d2-48aa-9fb2-1ed258569baf" providerId="ADAL" clId="{BDD87101-8B8E-48BB-A1A0-3059F3EA5C2C}" dt="2023-11-03T12:07:56.132" v="91" actId="47"/>
        <pc:sldMkLst>
          <pc:docMk/>
          <pc:sldMk cId="3260275178" sldId="256"/>
        </pc:sldMkLst>
      </pc:sldChg>
      <pc:sldChg chg="del">
        <pc:chgData name="Dellis, Christian - MRP-APHIS" userId="7c4460f3-f9d2-48aa-9fb2-1ed258569baf" providerId="ADAL" clId="{BDD87101-8B8E-48BB-A1A0-3059F3EA5C2C}" dt="2023-11-03T12:08:06.716" v="98" actId="47"/>
        <pc:sldMkLst>
          <pc:docMk/>
          <pc:sldMk cId="3869571075" sldId="259"/>
        </pc:sldMkLst>
      </pc:sldChg>
      <pc:sldChg chg="del">
        <pc:chgData name="Dellis, Christian - MRP-APHIS" userId="7c4460f3-f9d2-48aa-9fb2-1ed258569baf" providerId="ADAL" clId="{BDD87101-8B8E-48BB-A1A0-3059F3EA5C2C}" dt="2023-11-03T12:08:02.396" v="95" actId="47"/>
        <pc:sldMkLst>
          <pc:docMk/>
          <pc:sldMk cId="3310605802" sldId="262"/>
        </pc:sldMkLst>
      </pc:sldChg>
      <pc:sldChg chg="addSp delSp modSp add mod ord">
        <pc:chgData name="Dellis, Christian - MRP-APHIS" userId="7c4460f3-f9d2-48aa-9fb2-1ed258569baf" providerId="ADAL" clId="{BDD87101-8B8E-48BB-A1A0-3059F3EA5C2C}" dt="2023-11-03T15:58:51.463" v="222" actId="20577"/>
        <pc:sldMkLst>
          <pc:docMk/>
          <pc:sldMk cId="3223178697" sldId="264"/>
        </pc:sldMkLst>
        <pc:spChg chg="mod">
          <ac:chgData name="Dellis, Christian - MRP-APHIS" userId="7c4460f3-f9d2-48aa-9fb2-1ed258569baf" providerId="ADAL" clId="{BDD87101-8B8E-48BB-A1A0-3059F3EA5C2C}" dt="2023-11-03T15:58:51.463" v="222" actId="20577"/>
          <ac:spMkLst>
            <pc:docMk/>
            <pc:sldMk cId="3223178697" sldId="264"/>
            <ac:spMk id="4" creationId="{6BADA643-5D0D-4A43-BC80-A8A3EA5062D5}"/>
          </ac:spMkLst>
        </pc:spChg>
        <pc:picChg chg="add mod">
          <ac:chgData name="Dellis, Christian - MRP-APHIS" userId="7c4460f3-f9d2-48aa-9fb2-1ed258569baf" providerId="ADAL" clId="{BDD87101-8B8E-48BB-A1A0-3059F3EA5C2C}" dt="2023-11-03T15:58:37.576" v="188" actId="1076"/>
          <ac:picMkLst>
            <pc:docMk/>
            <pc:sldMk cId="3223178697" sldId="264"/>
            <ac:picMk id="3" creationId="{3DBD9F7C-B9E0-1F34-970E-8201BDC89B60}"/>
          </ac:picMkLst>
        </pc:picChg>
        <pc:picChg chg="del">
          <ac:chgData name="Dellis, Christian - MRP-APHIS" userId="7c4460f3-f9d2-48aa-9fb2-1ed258569baf" providerId="ADAL" clId="{BDD87101-8B8E-48BB-A1A0-3059F3EA5C2C}" dt="2023-11-03T15:57:25.106" v="185" actId="478"/>
          <ac:picMkLst>
            <pc:docMk/>
            <pc:sldMk cId="3223178697" sldId="264"/>
            <ac:picMk id="6" creationId="{1B6BFC08-6027-F81F-2BB9-6B7CFB29F358}"/>
          </ac:picMkLst>
        </pc:picChg>
      </pc:sldChg>
      <pc:sldChg chg="del">
        <pc:chgData name="Dellis, Christian - MRP-APHIS" userId="7c4460f3-f9d2-48aa-9fb2-1ed258569baf" providerId="ADAL" clId="{BDD87101-8B8E-48BB-A1A0-3059F3EA5C2C}" dt="2023-11-03T12:07:58.615" v="92" actId="47"/>
        <pc:sldMkLst>
          <pc:docMk/>
          <pc:sldMk cId="2575882184" sldId="266"/>
        </pc:sldMkLst>
      </pc:sldChg>
      <pc:sldChg chg="modSp mod">
        <pc:chgData name="Dellis, Christian - MRP-APHIS" userId="7c4460f3-f9d2-48aa-9fb2-1ed258569baf" providerId="ADAL" clId="{BDD87101-8B8E-48BB-A1A0-3059F3EA5C2C}" dt="2023-11-03T17:21:06.149" v="243" actId="6549"/>
        <pc:sldMkLst>
          <pc:docMk/>
          <pc:sldMk cId="3903902907" sldId="267"/>
        </pc:sldMkLst>
        <pc:spChg chg="mod">
          <ac:chgData name="Dellis, Christian - MRP-APHIS" userId="7c4460f3-f9d2-48aa-9fb2-1ed258569baf" providerId="ADAL" clId="{BDD87101-8B8E-48BB-A1A0-3059F3EA5C2C}" dt="2023-11-03T17:21:06.149" v="243" actId="6549"/>
          <ac:spMkLst>
            <pc:docMk/>
            <pc:sldMk cId="3903902907" sldId="267"/>
            <ac:spMk id="2" creationId="{00000000-0000-0000-0000-000000000000}"/>
          </ac:spMkLst>
        </pc:spChg>
        <pc:spChg chg="mod">
          <ac:chgData name="Dellis, Christian - MRP-APHIS" userId="7c4460f3-f9d2-48aa-9fb2-1ed258569baf" providerId="ADAL" clId="{BDD87101-8B8E-48BB-A1A0-3059F3EA5C2C}" dt="2023-11-03T11:58:12.316" v="20" actId="6549"/>
          <ac:spMkLst>
            <pc:docMk/>
            <pc:sldMk cId="3903902907" sldId="267"/>
            <ac:spMk id="3" creationId="{00000000-0000-0000-0000-000000000000}"/>
          </ac:spMkLst>
        </pc:spChg>
      </pc:sldChg>
      <pc:sldChg chg="del">
        <pc:chgData name="Dellis, Christian - MRP-APHIS" userId="7c4460f3-f9d2-48aa-9fb2-1ed258569baf" providerId="ADAL" clId="{BDD87101-8B8E-48BB-A1A0-3059F3EA5C2C}" dt="2023-11-03T12:08:03.399" v="96" actId="47"/>
        <pc:sldMkLst>
          <pc:docMk/>
          <pc:sldMk cId="1925317812" sldId="268"/>
        </pc:sldMkLst>
      </pc:sldChg>
      <pc:sldChg chg="del">
        <pc:chgData name="Dellis, Christian - MRP-APHIS" userId="7c4460f3-f9d2-48aa-9fb2-1ed258569baf" providerId="ADAL" clId="{BDD87101-8B8E-48BB-A1A0-3059F3EA5C2C}" dt="2023-11-03T12:08:00.193" v="93" actId="47"/>
        <pc:sldMkLst>
          <pc:docMk/>
          <pc:sldMk cId="2178021091" sldId="269"/>
        </pc:sldMkLst>
      </pc:sldChg>
      <pc:sldChg chg="del">
        <pc:chgData name="Dellis, Christian - MRP-APHIS" userId="7c4460f3-f9d2-48aa-9fb2-1ed258569baf" providerId="ADAL" clId="{BDD87101-8B8E-48BB-A1A0-3059F3EA5C2C}" dt="2023-11-03T12:08:01.464" v="94" actId="47"/>
        <pc:sldMkLst>
          <pc:docMk/>
          <pc:sldMk cId="611038241" sldId="270"/>
        </pc:sldMkLst>
      </pc:sldChg>
      <pc:sldChg chg="del">
        <pc:chgData name="Dellis, Christian - MRP-APHIS" userId="7c4460f3-f9d2-48aa-9fb2-1ed258569baf" providerId="ADAL" clId="{BDD87101-8B8E-48BB-A1A0-3059F3EA5C2C}" dt="2023-11-03T12:08:04.508" v="97" actId="47"/>
        <pc:sldMkLst>
          <pc:docMk/>
          <pc:sldMk cId="1821827305" sldId="272"/>
        </pc:sldMkLst>
      </pc:sldChg>
      <pc:sldChg chg="addSp delSp modSp del mod ord">
        <pc:chgData name="Dellis, Christian - MRP-APHIS" userId="7c4460f3-f9d2-48aa-9fb2-1ed258569baf" providerId="ADAL" clId="{BDD87101-8B8E-48BB-A1A0-3059F3EA5C2C}" dt="2023-11-03T16:14:38.764" v="230" actId="47"/>
        <pc:sldMkLst>
          <pc:docMk/>
          <pc:sldMk cId="878733216" sldId="279"/>
        </pc:sldMkLst>
        <pc:graphicFrameChg chg="del">
          <ac:chgData name="Dellis, Christian - MRP-APHIS" userId="7c4460f3-f9d2-48aa-9fb2-1ed258569baf" providerId="ADAL" clId="{BDD87101-8B8E-48BB-A1A0-3059F3EA5C2C}" dt="2023-11-03T12:06:59.877" v="86" actId="478"/>
          <ac:graphicFrameMkLst>
            <pc:docMk/>
            <pc:sldMk cId="878733216" sldId="279"/>
            <ac:graphicFrameMk id="8" creationId="{1C17F948-CEDF-473B-97A4-7FA79A11BF80}"/>
          </ac:graphicFrameMkLst>
        </pc:graphicFrameChg>
        <pc:graphicFrameChg chg="del">
          <ac:chgData name="Dellis, Christian - MRP-APHIS" userId="7c4460f3-f9d2-48aa-9fb2-1ed258569baf" providerId="ADAL" clId="{BDD87101-8B8E-48BB-A1A0-3059F3EA5C2C}" dt="2023-11-03T12:06:59.877" v="86" actId="478"/>
          <ac:graphicFrameMkLst>
            <pc:docMk/>
            <pc:sldMk cId="878733216" sldId="279"/>
            <ac:graphicFrameMk id="9" creationId="{B2CA5933-71B8-4087-95F4-828CE0B4F16D}"/>
          </ac:graphicFrameMkLst>
        </pc:graphicFrameChg>
        <pc:picChg chg="add mod">
          <ac:chgData name="Dellis, Christian - MRP-APHIS" userId="7c4460f3-f9d2-48aa-9fb2-1ed258569baf" providerId="ADAL" clId="{BDD87101-8B8E-48BB-A1A0-3059F3EA5C2C}" dt="2023-11-03T12:07:17.352" v="90" actId="14100"/>
          <ac:picMkLst>
            <pc:docMk/>
            <pc:sldMk cId="878733216" sldId="279"/>
            <ac:picMk id="4" creationId="{B2AA8BF7-21AF-1DFB-712A-B2DA1547465B}"/>
          </ac:picMkLst>
        </pc:picChg>
      </pc:sldChg>
      <pc:sldChg chg="addSp delSp modSp mod">
        <pc:chgData name="Dellis, Christian - MRP-APHIS" userId="7c4460f3-f9d2-48aa-9fb2-1ed258569baf" providerId="ADAL" clId="{BDD87101-8B8E-48BB-A1A0-3059F3EA5C2C}" dt="2023-11-03T11:59:42.622" v="28" actId="14100"/>
        <pc:sldMkLst>
          <pc:docMk/>
          <pc:sldMk cId="1748208505" sldId="282"/>
        </pc:sldMkLst>
        <pc:picChg chg="add del">
          <ac:chgData name="Dellis, Christian - MRP-APHIS" userId="7c4460f3-f9d2-48aa-9fb2-1ed258569baf" providerId="ADAL" clId="{BDD87101-8B8E-48BB-A1A0-3059F3EA5C2C}" dt="2023-11-03T11:59:20.742" v="23" actId="478"/>
          <ac:picMkLst>
            <pc:docMk/>
            <pc:sldMk cId="1748208505" sldId="282"/>
            <ac:picMk id="5" creationId="{FC380173-86C4-481F-970D-AD6EC016332F}"/>
          </ac:picMkLst>
        </pc:picChg>
        <pc:picChg chg="add mod">
          <ac:chgData name="Dellis, Christian - MRP-APHIS" userId="7c4460f3-f9d2-48aa-9fb2-1ed258569baf" providerId="ADAL" clId="{BDD87101-8B8E-48BB-A1A0-3059F3EA5C2C}" dt="2023-11-03T11:59:42.622" v="28" actId="14100"/>
          <ac:picMkLst>
            <pc:docMk/>
            <pc:sldMk cId="1748208505" sldId="282"/>
            <ac:picMk id="6" creationId="{FB7D9FD1-915E-A9E5-2DEF-7C242C75684B}"/>
          </ac:picMkLst>
        </pc:picChg>
      </pc:sldChg>
      <pc:sldChg chg="addSp delSp modSp mod">
        <pc:chgData name="Dellis, Christian - MRP-APHIS" userId="7c4460f3-f9d2-48aa-9fb2-1ed258569baf" providerId="ADAL" clId="{BDD87101-8B8E-48BB-A1A0-3059F3EA5C2C}" dt="2023-11-03T12:00:54.724" v="33" actId="1076"/>
        <pc:sldMkLst>
          <pc:docMk/>
          <pc:sldMk cId="2321877336" sldId="283"/>
        </pc:sldMkLst>
        <pc:picChg chg="add mod">
          <ac:chgData name="Dellis, Christian - MRP-APHIS" userId="7c4460f3-f9d2-48aa-9fb2-1ed258569baf" providerId="ADAL" clId="{BDD87101-8B8E-48BB-A1A0-3059F3EA5C2C}" dt="2023-11-03T12:00:54.724" v="33" actId="1076"/>
          <ac:picMkLst>
            <pc:docMk/>
            <pc:sldMk cId="2321877336" sldId="283"/>
            <ac:picMk id="5" creationId="{7DF6E85A-ADB6-995A-57C2-7A86F871DF17}"/>
          </ac:picMkLst>
        </pc:picChg>
        <pc:picChg chg="del">
          <ac:chgData name="Dellis, Christian - MRP-APHIS" userId="7c4460f3-f9d2-48aa-9fb2-1ed258569baf" providerId="ADAL" clId="{BDD87101-8B8E-48BB-A1A0-3059F3EA5C2C}" dt="2023-11-03T12:00:39.506" v="29" actId="478"/>
          <ac:picMkLst>
            <pc:docMk/>
            <pc:sldMk cId="2321877336" sldId="283"/>
            <ac:picMk id="6" creationId="{79F7ACD7-712C-4993-BA41-4B9861471308}"/>
          </ac:picMkLst>
        </pc:picChg>
      </pc:sldChg>
      <pc:sldChg chg="addSp delSp modSp mod">
        <pc:chgData name="Dellis, Christian - MRP-APHIS" userId="7c4460f3-f9d2-48aa-9fb2-1ed258569baf" providerId="ADAL" clId="{BDD87101-8B8E-48BB-A1A0-3059F3EA5C2C}" dt="2023-11-03T12:01:59.620" v="40" actId="14100"/>
        <pc:sldMkLst>
          <pc:docMk/>
          <pc:sldMk cId="4197341295" sldId="284"/>
        </pc:sldMkLst>
        <pc:picChg chg="del">
          <ac:chgData name="Dellis, Christian - MRP-APHIS" userId="7c4460f3-f9d2-48aa-9fb2-1ed258569baf" providerId="ADAL" clId="{BDD87101-8B8E-48BB-A1A0-3059F3EA5C2C}" dt="2023-11-03T12:01:37.071" v="34" actId="478"/>
          <ac:picMkLst>
            <pc:docMk/>
            <pc:sldMk cId="4197341295" sldId="284"/>
            <ac:picMk id="5" creationId="{80AA3610-86E4-4107-B057-4F29D6F952A0}"/>
          </ac:picMkLst>
        </pc:picChg>
        <pc:picChg chg="add mod">
          <ac:chgData name="Dellis, Christian - MRP-APHIS" userId="7c4460f3-f9d2-48aa-9fb2-1ed258569baf" providerId="ADAL" clId="{BDD87101-8B8E-48BB-A1A0-3059F3EA5C2C}" dt="2023-11-03T12:01:59.620" v="40" actId="14100"/>
          <ac:picMkLst>
            <pc:docMk/>
            <pc:sldMk cId="4197341295" sldId="284"/>
            <ac:picMk id="6" creationId="{1EBB90FC-1A80-68B0-B2D7-99890E42F1A8}"/>
          </ac:picMkLst>
        </pc:picChg>
      </pc:sldChg>
      <pc:sldChg chg="modSp mod">
        <pc:chgData name="Dellis, Christian - MRP-APHIS" userId="7c4460f3-f9d2-48aa-9fb2-1ed258569baf" providerId="ADAL" clId="{BDD87101-8B8E-48BB-A1A0-3059F3EA5C2C}" dt="2023-11-03T12:45:31.048" v="181" actId="20577"/>
        <pc:sldMkLst>
          <pc:docMk/>
          <pc:sldMk cId="2126762836" sldId="286"/>
        </pc:sldMkLst>
        <pc:spChg chg="mod">
          <ac:chgData name="Dellis, Christian - MRP-APHIS" userId="7c4460f3-f9d2-48aa-9fb2-1ed258569baf" providerId="ADAL" clId="{BDD87101-8B8E-48BB-A1A0-3059F3EA5C2C}" dt="2023-11-03T12:45:31.048" v="181" actId="20577"/>
          <ac:spMkLst>
            <pc:docMk/>
            <pc:sldMk cId="2126762836" sldId="286"/>
            <ac:spMk id="3" creationId="{00000000-0000-0000-0000-000000000000}"/>
          </ac:spMkLst>
        </pc:spChg>
      </pc:sldChg>
      <pc:sldChg chg="modSp mod">
        <pc:chgData name="Dellis, Christian - MRP-APHIS" userId="7c4460f3-f9d2-48aa-9fb2-1ed258569baf" providerId="ADAL" clId="{BDD87101-8B8E-48BB-A1A0-3059F3EA5C2C}" dt="2023-11-03T12:36:52.681" v="179" actId="20577"/>
        <pc:sldMkLst>
          <pc:docMk/>
          <pc:sldMk cId="2707154830" sldId="287"/>
        </pc:sldMkLst>
        <pc:spChg chg="mod">
          <ac:chgData name="Dellis, Christian - MRP-APHIS" userId="7c4460f3-f9d2-48aa-9fb2-1ed258569baf" providerId="ADAL" clId="{BDD87101-8B8E-48BB-A1A0-3059F3EA5C2C}" dt="2023-11-03T12:36:52.681" v="179" actId="20577"/>
          <ac:spMkLst>
            <pc:docMk/>
            <pc:sldMk cId="2707154830" sldId="287"/>
            <ac:spMk id="3" creationId="{00000000-0000-0000-0000-000000000000}"/>
          </ac:spMkLst>
        </pc:spChg>
      </pc:sldChg>
      <pc:sldChg chg="modSp mod">
        <pc:chgData name="Dellis, Christian - MRP-APHIS" userId="7c4460f3-f9d2-48aa-9fb2-1ed258569baf" providerId="ADAL" clId="{BDD87101-8B8E-48BB-A1A0-3059F3EA5C2C}" dt="2023-11-01T16:34:19.642" v="3" actId="20577"/>
        <pc:sldMkLst>
          <pc:docMk/>
          <pc:sldMk cId="3148539631" sldId="288"/>
        </pc:sldMkLst>
        <pc:spChg chg="mod">
          <ac:chgData name="Dellis, Christian - MRP-APHIS" userId="7c4460f3-f9d2-48aa-9fb2-1ed258569baf" providerId="ADAL" clId="{BDD87101-8B8E-48BB-A1A0-3059F3EA5C2C}" dt="2023-11-01T16:34:19.642" v="3" actId="20577"/>
          <ac:spMkLst>
            <pc:docMk/>
            <pc:sldMk cId="3148539631" sldId="288"/>
            <ac:spMk id="10" creationId="{00000000-0000-0000-0000-000000000000}"/>
          </ac:spMkLst>
        </pc:spChg>
        <pc:graphicFrameChg chg="mod">
          <ac:chgData name="Dellis, Christian - MRP-APHIS" userId="7c4460f3-f9d2-48aa-9fb2-1ed258569baf" providerId="ADAL" clId="{BDD87101-8B8E-48BB-A1A0-3059F3EA5C2C}" dt="2023-11-01T16:33:49.796" v="1" actId="20577"/>
          <ac:graphicFrameMkLst>
            <pc:docMk/>
            <pc:sldMk cId="3148539631" sldId="288"/>
            <ac:graphicFrameMk id="9" creationId="{00000000-0000-0000-0000-000000000000}"/>
          </ac:graphicFrameMkLst>
        </pc:graphicFrameChg>
      </pc:sldChg>
      <pc:sldChg chg="addSp delSp modSp add mod">
        <pc:chgData name="Dellis, Christian - MRP-APHIS" userId="7c4460f3-f9d2-48aa-9fb2-1ed258569baf" providerId="ADAL" clId="{BDD87101-8B8E-48BB-A1A0-3059F3EA5C2C}" dt="2023-11-03T16:00:14.312" v="229" actId="14100"/>
        <pc:sldMkLst>
          <pc:docMk/>
          <pc:sldMk cId="2681540205" sldId="312"/>
        </pc:sldMkLst>
        <pc:spChg chg="add mod">
          <ac:chgData name="Dellis, Christian - MRP-APHIS" userId="7c4460f3-f9d2-48aa-9fb2-1ed258569baf" providerId="ADAL" clId="{BDD87101-8B8E-48BB-A1A0-3059F3EA5C2C}" dt="2023-11-03T16:00:14.312" v="229" actId="14100"/>
          <ac:spMkLst>
            <pc:docMk/>
            <pc:sldMk cId="2681540205" sldId="312"/>
            <ac:spMk id="8" creationId="{201008F6-44BA-BB7B-3891-B98F52FDB9C3}"/>
          </ac:spMkLst>
        </pc:spChg>
        <pc:picChg chg="add mod">
          <ac:chgData name="Dellis, Christian - MRP-APHIS" userId="7c4460f3-f9d2-48aa-9fb2-1ed258569baf" providerId="ADAL" clId="{BDD87101-8B8E-48BB-A1A0-3059F3EA5C2C}" dt="2023-11-03T15:59:44.055" v="226" actId="1076"/>
          <ac:picMkLst>
            <pc:docMk/>
            <pc:sldMk cId="2681540205" sldId="312"/>
            <ac:picMk id="2" creationId="{5941FDA2-A538-BBCB-CAF6-C5FD11F2969E}"/>
          </ac:picMkLst>
        </pc:picChg>
        <pc:picChg chg="del">
          <ac:chgData name="Dellis, Christian - MRP-APHIS" userId="7c4460f3-f9d2-48aa-9fb2-1ed258569baf" providerId="ADAL" clId="{BDD87101-8B8E-48BB-A1A0-3059F3EA5C2C}" dt="2023-11-03T15:59:26.455" v="224" actId="478"/>
          <ac:picMkLst>
            <pc:docMk/>
            <pc:sldMk cId="2681540205" sldId="312"/>
            <ac:picMk id="3" creationId="{3DBD9F7C-B9E0-1F34-970E-8201BDC89B60}"/>
          </ac:picMkLst>
        </pc:picChg>
      </pc:sldChg>
      <pc:sldChg chg="delSp add del mod">
        <pc:chgData name="Dellis, Christian - MRP-APHIS" userId="7c4460f3-f9d2-48aa-9fb2-1ed258569baf" providerId="ADAL" clId="{BDD87101-8B8E-48BB-A1A0-3059F3EA5C2C}" dt="2023-11-03T18:10:37.325" v="266" actId="2696"/>
        <pc:sldMkLst>
          <pc:docMk/>
          <pc:sldMk cId="158403800" sldId="313"/>
        </pc:sldMkLst>
        <pc:picChg chg="del">
          <ac:chgData name="Dellis, Christian - MRP-APHIS" userId="7c4460f3-f9d2-48aa-9fb2-1ed258569baf" providerId="ADAL" clId="{BDD87101-8B8E-48BB-A1A0-3059F3EA5C2C}" dt="2023-11-03T16:14:55.827" v="232" actId="478"/>
          <ac:picMkLst>
            <pc:docMk/>
            <pc:sldMk cId="158403800" sldId="313"/>
            <ac:picMk id="2" creationId="{5941FDA2-A538-BBCB-CAF6-C5FD11F2969E}"/>
          </ac:picMkLst>
        </pc:picChg>
      </pc:sldChg>
      <pc:sldChg chg="modSp mod">
        <pc:chgData name="Dellis, Christian - MRP-APHIS" userId="7c4460f3-f9d2-48aa-9fb2-1ed258569baf" providerId="ADAL" clId="{BDD87101-8B8E-48BB-A1A0-3059F3EA5C2C}" dt="2023-11-03T17:56:11.286" v="265" actId="20577"/>
        <pc:sldMkLst>
          <pc:docMk/>
          <pc:sldMk cId="124308453" sldId="314"/>
        </pc:sldMkLst>
        <pc:spChg chg="mod">
          <ac:chgData name="Dellis, Christian - MRP-APHIS" userId="7c4460f3-f9d2-48aa-9fb2-1ed258569baf" providerId="ADAL" clId="{BDD87101-8B8E-48BB-A1A0-3059F3EA5C2C}" dt="2023-11-03T17:04:37.600" v="233" actId="6549"/>
          <ac:spMkLst>
            <pc:docMk/>
            <pc:sldMk cId="124308453" sldId="314"/>
            <ac:spMk id="2" creationId="{00000000-0000-0000-0000-000000000000}"/>
          </ac:spMkLst>
        </pc:spChg>
        <pc:spChg chg="mod">
          <ac:chgData name="Dellis, Christian - MRP-APHIS" userId="7c4460f3-f9d2-48aa-9fb2-1ed258569baf" providerId="ADAL" clId="{BDD87101-8B8E-48BB-A1A0-3059F3EA5C2C}" dt="2023-11-03T17:56:11.286" v="265" actId="20577"/>
          <ac:spMkLst>
            <pc:docMk/>
            <pc:sldMk cId="124308453" sldId="314"/>
            <ac:spMk id="3" creationId="{00000000-0000-0000-0000-000000000000}"/>
          </ac:spMkLst>
        </pc:spChg>
        <pc:picChg chg="mod">
          <ac:chgData name="Dellis, Christian - MRP-APHIS" userId="7c4460f3-f9d2-48aa-9fb2-1ed258569baf" providerId="ADAL" clId="{BDD87101-8B8E-48BB-A1A0-3059F3EA5C2C}" dt="2023-11-03T17:04:56.832" v="237" actId="1076"/>
          <ac:picMkLst>
            <pc:docMk/>
            <pc:sldMk cId="124308453" sldId="314"/>
            <ac:picMk id="5" creationId="{9CE4FEC1-6415-4018-92EB-A52792397D1A}"/>
          </ac:picMkLst>
        </pc:picChg>
      </pc:sldChg>
      <pc:sldMasterChg chg="del delSldLayout">
        <pc:chgData name="Dellis, Christian - MRP-APHIS" userId="7c4460f3-f9d2-48aa-9fb2-1ed258569baf" providerId="ADAL" clId="{BDD87101-8B8E-48BB-A1A0-3059F3EA5C2C}" dt="2023-11-03T12:08:06.716" v="98" actId="47"/>
        <pc:sldMasterMkLst>
          <pc:docMk/>
          <pc:sldMasterMk cId="430959892" sldId="2147483648"/>
        </pc:sldMasterMkLst>
        <pc:sldLayoutChg chg="del">
          <pc:chgData name="Dellis, Christian - MRP-APHIS" userId="7c4460f3-f9d2-48aa-9fb2-1ed258569baf" providerId="ADAL" clId="{BDD87101-8B8E-48BB-A1A0-3059F3EA5C2C}" dt="2023-11-03T12:08:06.716" v="98" actId="47"/>
          <pc:sldLayoutMkLst>
            <pc:docMk/>
            <pc:sldMasterMk cId="430959892" sldId="2147483648"/>
            <pc:sldLayoutMk cId="2288216744" sldId="2147483649"/>
          </pc:sldLayoutMkLst>
        </pc:sldLayoutChg>
        <pc:sldLayoutChg chg="del">
          <pc:chgData name="Dellis, Christian - MRP-APHIS" userId="7c4460f3-f9d2-48aa-9fb2-1ed258569baf" providerId="ADAL" clId="{BDD87101-8B8E-48BB-A1A0-3059F3EA5C2C}" dt="2023-11-03T12:08:06.716" v="98" actId="47"/>
          <pc:sldLayoutMkLst>
            <pc:docMk/>
            <pc:sldMasterMk cId="430959892" sldId="2147483648"/>
            <pc:sldLayoutMk cId="4120666769" sldId="2147483650"/>
          </pc:sldLayoutMkLst>
        </pc:sldLayoutChg>
        <pc:sldLayoutChg chg="del">
          <pc:chgData name="Dellis, Christian - MRP-APHIS" userId="7c4460f3-f9d2-48aa-9fb2-1ed258569baf" providerId="ADAL" clId="{BDD87101-8B8E-48BB-A1A0-3059F3EA5C2C}" dt="2023-11-03T12:08:06.716" v="98" actId="47"/>
          <pc:sldLayoutMkLst>
            <pc:docMk/>
            <pc:sldMasterMk cId="430959892" sldId="2147483648"/>
            <pc:sldLayoutMk cId="1657866013" sldId="2147483651"/>
          </pc:sldLayoutMkLst>
        </pc:sldLayoutChg>
      </pc:sldMasterChg>
    </pc:docChg>
  </pc:docChgLst>
</pc:chgInfo>
</file>

<file path=ppt/charts/_rels/chart1.xml.rels><?xml version="1.0" encoding="UTF-8" standalone="yes"?>
<Relationships xmlns="http://schemas.openxmlformats.org/package/2006/relationships"><Relationship Id="rId3" Type="http://schemas.openxmlformats.org/officeDocument/2006/relationships/oleObject" Target="file:///C:\Users\dgif.iica79\Documents\17.%20Alianza%20del%20Pac&#237;fico\2023\9.%20Hoja%20trabajo%20Gr&#225;ficos%20AP%20Infograf&#237;a%20-%20SEP%20-%20VDMCE%202023.xlsx" TargetMode="External"/><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oleObject" Target="file:///C:\Users\dgif.iica79\Documents\17.%20Alianza%20del%20Pac&#237;fico\2023\9.%20Hoja%20trabajo%20Gr&#225;ficos%20AP%20Infograf&#237;a%20-%20SEP%20-%20VDMCE%202023.xlsx" TargetMode="External"/><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oleObject" Target="file:///C:\Users\dgif.iica79\Documents\17.%20Alianza%20del%20Pac&#237;fico\2023\9.%20Hoja%20trabajo%20Gr&#225;ficos%20AP%20Infograf&#237;a%20-%20SEP%20-%20VDMCE%202023.xlsx" TargetMode="External"/><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dgif.iica79\Documents\17.%20Alianza%20del%20Pac&#237;fico\2023\9.%20Hoja%20trabajo%20Gr&#225;ficos%20AP%20Infograf&#237;a%20-%20SEP%20-%20VDMCE%202023.xlsx" TargetMode="External"/><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solidFill>
          <a:schemeClr val="bg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2.9254323327578837E-3"/>
          <c:y val="0.16814628135069343"/>
          <c:w val="0.99444444444444446"/>
          <c:h val="0.65029251604757254"/>
        </c:manualLayout>
      </c:layout>
      <c:bar3DChart>
        <c:barDir val="col"/>
        <c:grouping val="clustered"/>
        <c:varyColors val="0"/>
        <c:ser>
          <c:idx val="0"/>
          <c:order val="0"/>
          <c:spPr>
            <a:solidFill>
              <a:srgbClr val="BA082B"/>
            </a:solidFill>
            <a:ln>
              <a:noFill/>
            </a:ln>
            <a:effectLst/>
            <a:sp3d/>
          </c:spPr>
          <c:invertIfNegative val="0"/>
          <c:dLbls>
            <c:spPr>
              <a:noFill/>
              <a:ln>
                <a:noFill/>
              </a:ln>
              <a:effectLst/>
            </c:spPr>
            <c:txPr>
              <a:bodyPr rot="-5400000" spcFirstLastPara="1" vertOverflow="ellipsis" wrap="square" anchor="ctr" anchorCtr="1"/>
              <a:lstStyle/>
              <a:p>
                <a:pPr>
                  <a:defRPr sz="7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multiLvlStrRef>
              <c:f>'ePHYTO EUA'!$A$9:$B$38</c:f>
              <c:multiLvlStrCache>
                <c:ptCount val="30"/>
                <c:lvl>
                  <c:pt idx="0">
                    <c:v>ABR</c:v>
                  </c:pt>
                  <c:pt idx="1">
                    <c:v>MAY</c:v>
                  </c:pt>
                  <c:pt idx="2">
                    <c:v>JUN</c:v>
                  </c:pt>
                  <c:pt idx="3">
                    <c:v>JUL</c:v>
                  </c:pt>
                  <c:pt idx="4">
                    <c:v>AGO</c:v>
                  </c:pt>
                  <c:pt idx="5">
                    <c:v>SEP</c:v>
                  </c:pt>
                  <c:pt idx="6">
                    <c:v>OCT</c:v>
                  </c:pt>
                  <c:pt idx="7">
                    <c:v>NOV</c:v>
                  </c:pt>
                  <c:pt idx="8">
                    <c:v>DIC</c:v>
                  </c:pt>
                  <c:pt idx="9">
                    <c:v>ENE </c:v>
                  </c:pt>
                  <c:pt idx="10">
                    <c:v>FEB</c:v>
                  </c:pt>
                  <c:pt idx="11">
                    <c:v>MAR</c:v>
                  </c:pt>
                  <c:pt idx="12">
                    <c:v>ABR</c:v>
                  </c:pt>
                  <c:pt idx="13">
                    <c:v>MAY</c:v>
                  </c:pt>
                  <c:pt idx="14">
                    <c:v>JUN</c:v>
                  </c:pt>
                  <c:pt idx="15">
                    <c:v>JUL</c:v>
                  </c:pt>
                  <c:pt idx="16">
                    <c:v>AGO</c:v>
                  </c:pt>
                  <c:pt idx="17">
                    <c:v>SEP</c:v>
                  </c:pt>
                  <c:pt idx="18">
                    <c:v>OCT</c:v>
                  </c:pt>
                  <c:pt idx="19">
                    <c:v>NOV</c:v>
                  </c:pt>
                  <c:pt idx="20">
                    <c:v>DIC</c:v>
                  </c:pt>
                  <c:pt idx="21">
                    <c:v>ENE </c:v>
                  </c:pt>
                  <c:pt idx="22">
                    <c:v>FEB</c:v>
                  </c:pt>
                  <c:pt idx="23">
                    <c:v>MAR</c:v>
                  </c:pt>
                  <c:pt idx="24">
                    <c:v>ABR</c:v>
                  </c:pt>
                  <c:pt idx="25">
                    <c:v>MAY</c:v>
                  </c:pt>
                  <c:pt idx="26">
                    <c:v>JUN</c:v>
                  </c:pt>
                  <c:pt idx="27">
                    <c:v>JUL</c:v>
                  </c:pt>
                  <c:pt idx="28">
                    <c:v>AGO</c:v>
                  </c:pt>
                  <c:pt idx="29">
                    <c:v>SEP</c:v>
                  </c:pt>
                </c:lvl>
                <c:lvl>
                  <c:pt idx="0">
                    <c:v>2021</c:v>
                  </c:pt>
                  <c:pt idx="9">
                    <c:v>2022</c:v>
                  </c:pt>
                  <c:pt idx="21">
                    <c:v>2023</c:v>
                  </c:pt>
                </c:lvl>
              </c:multiLvlStrCache>
            </c:multiLvlStrRef>
          </c:cat>
          <c:val>
            <c:numRef>
              <c:f>'ePHYTO EUA'!$C$9:$C$38</c:f>
              <c:numCache>
                <c:formatCode>#,##0</c:formatCode>
                <c:ptCount val="30"/>
                <c:pt idx="0">
                  <c:v>200</c:v>
                </c:pt>
                <c:pt idx="1">
                  <c:v>404</c:v>
                </c:pt>
                <c:pt idx="2">
                  <c:v>568</c:v>
                </c:pt>
                <c:pt idx="3">
                  <c:v>371</c:v>
                </c:pt>
                <c:pt idx="4">
                  <c:v>488</c:v>
                </c:pt>
                <c:pt idx="5">
                  <c:v>760</c:v>
                </c:pt>
                <c:pt idx="6">
                  <c:v>789</c:v>
                </c:pt>
                <c:pt idx="7">
                  <c:v>1030</c:v>
                </c:pt>
                <c:pt idx="8">
                  <c:v>1122</c:v>
                </c:pt>
                <c:pt idx="9">
                  <c:v>1398</c:v>
                </c:pt>
                <c:pt idx="10">
                  <c:v>1743</c:v>
                </c:pt>
                <c:pt idx="11">
                  <c:v>2370</c:v>
                </c:pt>
                <c:pt idx="12">
                  <c:v>2253</c:v>
                </c:pt>
                <c:pt idx="13">
                  <c:v>2092</c:v>
                </c:pt>
                <c:pt idx="14">
                  <c:v>1567</c:v>
                </c:pt>
                <c:pt idx="15">
                  <c:v>1433</c:v>
                </c:pt>
                <c:pt idx="16">
                  <c:v>2004</c:v>
                </c:pt>
                <c:pt idx="17">
                  <c:v>2709</c:v>
                </c:pt>
                <c:pt idx="18">
                  <c:v>2624</c:v>
                </c:pt>
                <c:pt idx="19">
                  <c:v>2998</c:v>
                </c:pt>
                <c:pt idx="20">
                  <c:v>3730</c:v>
                </c:pt>
                <c:pt idx="21">
                  <c:v>3987</c:v>
                </c:pt>
                <c:pt idx="22">
                  <c:v>3989</c:v>
                </c:pt>
                <c:pt idx="23">
                  <c:v>5039</c:v>
                </c:pt>
                <c:pt idx="24">
                  <c:v>4208</c:v>
                </c:pt>
                <c:pt idx="25">
                  <c:v>4023</c:v>
                </c:pt>
                <c:pt idx="26">
                  <c:v>3321</c:v>
                </c:pt>
                <c:pt idx="27">
                  <c:v>2765</c:v>
                </c:pt>
                <c:pt idx="28">
                  <c:v>3239</c:v>
                </c:pt>
                <c:pt idx="29">
                  <c:v>3848</c:v>
                </c:pt>
              </c:numCache>
            </c:numRef>
          </c:val>
          <c:extLst>
            <c:ext xmlns:c16="http://schemas.microsoft.com/office/drawing/2014/chart" uri="{C3380CC4-5D6E-409C-BE32-E72D297353CC}">
              <c16:uniqueId val="{00000000-8C64-47A0-BBC1-781087301B98}"/>
            </c:ext>
          </c:extLst>
        </c:ser>
        <c:dLbls>
          <c:showLegendKey val="0"/>
          <c:showVal val="1"/>
          <c:showCatName val="0"/>
          <c:showSerName val="0"/>
          <c:showPercent val="0"/>
          <c:showBubbleSize val="0"/>
        </c:dLbls>
        <c:gapWidth val="70"/>
        <c:shape val="box"/>
        <c:axId val="1537190319"/>
        <c:axId val="1537190735"/>
        <c:axId val="0"/>
      </c:bar3DChart>
      <c:catAx>
        <c:axId val="1537190319"/>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500" b="0" i="0" u="none" strike="noStrike" kern="1200" baseline="0">
                <a:solidFill>
                  <a:sysClr val="windowText" lastClr="000000"/>
                </a:solidFill>
                <a:latin typeface="+mn-lt"/>
                <a:ea typeface="+mn-ea"/>
                <a:cs typeface="+mn-cs"/>
              </a:defRPr>
            </a:pPr>
            <a:endParaRPr lang="en-US"/>
          </a:p>
        </c:txPr>
        <c:crossAx val="1537190735"/>
        <c:crosses val="autoZero"/>
        <c:auto val="1"/>
        <c:lblAlgn val="ctr"/>
        <c:lblOffset val="100"/>
        <c:noMultiLvlLbl val="0"/>
      </c:catAx>
      <c:valAx>
        <c:axId val="1537190735"/>
        <c:scaling>
          <c:orientation val="minMax"/>
        </c:scaling>
        <c:delete val="1"/>
        <c:axPos val="l"/>
        <c:numFmt formatCode="#,##0" sourceLinked="1"/>
        <c:majorTickMark val="none"/>
        <c:minorTickMark val="none"/>
        <c:tickLblPos val="nextTo"/>
        <c:crossAx val="1537190319"/>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200">
          <a:solidFill>
            <a:sysClr val="windowText" lastClr="000000"/>
          </a:solidFill>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solidFill>
          <a:schemeClr val="tx1">
            <a:lumMod val="65000"/>
            <a:lumOff val="3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0.21272920017376581"/>
          <c:y val="0.12234239116396295"/>
          <c:w val="0.7325808900414772"/>
          <c:h val="0.84165152769397544"/>
        </c:manualLayout>
      </c:layout>
      <c:bar3DChart>
        <c:barDir val="bar"/>
        <c:grouping val="clustered"/>
        <c:varyColors val="0"/>
        <c:ser>
          <c:idx val="0"/>
          <c:order val="0"/>
          <c:tx>
            <c:v>Importaciones</c:v>
          </c:tx>
          <c:spPr>
            <a:solidFill>
              <a:srgbClr val="FF9900"/>
            </a:solidFill>
            <a:ln>
              <a:noFill/>
            </a:ln>
            <a:effectLst/>
            <a:sp3d/>
          </c:spPr>
          <c:invertIfNegative val="0"/>
          <c:dLbls>
            <c:spPr>
              <a:noFill/>
              <a:ln>
                <a:noFill/>
              </a:ln>
              <a:effectLst/>
            </c:spPr>
            <c:txPr>
              <a:bodyPr rot="0" spcFirstLastPara="1" vertOverflow="ellipsis" vert="horz" wrap="square" lIns="38100" tIns="19050" rIns="38100" bIns="19050" anchor="ctr" anchorCtr="1">
                <a:spAutoFit/>
              </a:bodyPr>
              <a:lstStyle/>
              <a:p>
                <a:pPr>
                  <a:defRPr sz="8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'ePHYTO Alianza del Pacífico'!$B$76:$B$84</c:f>
              <c:strCache>
                <c:ptCount val="9"/>
                <c:pt idx="0">
                  <c:v>2019 Ago-Dic</c:v>
                </c:pt>
                <c:pt idx="1">
                  <c:v>2020 Ene-Jun</c:v>
                </c:pt>
                <c:pt idx="2">
                  <c:v>2020 Jul-Dic</c:v>
                </c:pt>
                <c:pt idx="3">
                  <c:v>2021 Ene-Jun</c:v>
                </c:pt>
                <c:pt idx="4">
                  <c:v>2021 Jul-Dic</c:v>
                </c:pt>
                <c:pt idx="5">
                  <c:v>2022 Ene-Jun</c:v>
                </c:pt>
                <c:pt idx="6">
                  <c:v>2022 Jul- Dic</c:v>
                </c:pt>
                <c:pt idx="7">
                  <c:v>2023 Ene-Jun</c:v>
                </c:pt>
                <c:pt idx="8">
                  <c:v>2023 Jul-Sep</c:v>
                </c:pt>
              </c:strCache>
            </c:strRef>
          </c:cat>
          <c:val>
            <c:numRef>
              <c:f>'ePHYTO Alianza del Pacífico'!$I$76:$I$84</c:f>
              <c:numCache>
                <c:formatCode>#,##0</c:formatCode>
                <c:ptCount val="9"/>
                <c:pt idx="0">
                  <c:v>1858</c:v>
                </c:pt>
                <c:pt idx="1">
                  <c:v>3504</c:v>
                </c:pt>
                <c:pt idx="2">
                  <c:v>2319</c:v>
                </c:pt>
                <c:pt idx="3">
                  <c:v>3584</c:v>
                </c:pt>
                <c:pt idx="4">
                  <c:v>2551</c:v>
                </c:pt>
                <c:pt idx="5">
                  <c:v>4539</c:v>
                </c:pt>
                <c:pt idx="6">
                  <c:v>3078</c:v>
                </c:pt>
                <c:pt idx="7">
                  <c:v>4988</c:v>
                </c:pt>
                <c:pt idx="8">
                  <c:v>1325</c:v>
                </c:pt>
              </c:numCache>
            </c:numRef>
          </c:val>
          <c:extLst>
            <c:ext xmlns:c16="http://schemas.microsoft.com/office/drawing/2014/chart" uri="{C3380CC4-5D6E-409C-BE32-E72D297353CC}">
              <c16:uniqueId val="{00000000-50C1-4A04-8C71-50C79B9E0A60}"/>
            </c:ext>
          </c:extLst>
        </c:ser>
        <c:ser>
          <c:idx val="1"/>
          <c:order val="1"/>
          <c:tx>
            <c:v>Exportaciones</c:v>
          </c:tx>
          <c:spPr>
            <a:solidFill>
              <a:srgbClr val="6EB675"/>
            </a:solidFill>
            <a:ln>
              <a:noFill/>
            </a:ln>
            <a:effectLst/>
            <a:sp3d/>
          </c:spPr>
          <c:invertIfNegative val="0"/>
          <c:dLbls>
            <c:dLbl>
              <c:idx val="4"/>
              <c:layout>
                <c:manualLayout>
                  <c:x val="-1.0208614521941594E-3"/>
                  <c:y val="-1.3193450171456852E-3"/>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50C1-4A04-8C71-50C79B9E0A60}"/>
                </c:ext>
              </c:extLst>
            </c:dLbl>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ysClr val="windowText" lastClr="000000"/>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'ePHYTO Alianza del Pacífico'!$B$76:$B$84</c:f>
              <c:strCache>
                <c:ptCount val="9"/>
                <c:pt idx="0">
                  <c:v>2019 Ago-Dic</c:v>
                </c:pt>
                <c:pt idx="1">
                  <c:v>2020 Ene-Jun</c:v>
                </c:pt>
                <c:pt idx="2">
                  <c:v>2020 Jul-Dic</c:v>
                </c:pt>
                <c:pt idx="3">
                  <c:v>2021 Ene-Jun</c:v>
                </c:pt>
                <c:pt idx="4">
                  <c:v>2021 Jul-Dic</c:v>
                </c:pt>
                <c:pt idx="5">
                  <c:v>2022 Ene-Jun</c:v>
                </c:pt>
                <c:pt idx="6">
                  <c:v>2022 Jul- Dic</c:v>
                </c:pt>
                <c:pt idx="7">
                  <c:v>2023 Ene-Jun</c:v>
                </c:pt>
                <c:pt idx="8">
                  <c:v>2023 Jul-Sep</c:v>
                </c:pt>
              </c:strCache>
            </c:strRef>
          </c:cat>
          <c:val>
            <c:numRef>
              <c:f>'ePHYTO Alianza del Pacífico'!$J$76:$J$84</c:f>
              <c:numCache>
                <c:formatCode>#,##0</c:formatCode>
                <c:ptCount val="9"/>
                <c:pt idx="0">
                  <c:v>238</c:v>
                </c:pt>
                <c:pt idx="1">
                  <c:v>377</c:v>
                </c:pt>
                <c:pt idx="2">
                  <c:v>401</c:v>
                </c:pt>
                <c:pt idx="3">
                  <c:v>448</c:v>
                </c:pt>
                <c:pt idx="4">
                  <c:v>313</c:v>
                </c:pt>
                <c:pt idx="5">
                  <c:v>254</c:v>
                </c:pt>
                <c:pt idx="6">
                  <c:v>293</c:v>
                </c:pt>
                <c:pt idx="7">
                  <c:v>389</c:v>
                </c:pt>
                <c:pt idx="8">
                  <c:v>203</c:v>
                </c:pt>
              </c:numCache>
            </c:numRef>
          </c:val>
          <c:extLst>
            <c:ext xmlns:c16="http://schemas.microsoft.com/office/drawing/2014/chart" uri="{C3380CC4-5D6E-409C-BE32-E72D297353CC}">
              <c16:uniqueId val="{00000002-50C1-4A04-8C71-50C79B9E0A60}"/>
            </c:ext>
          </c:extLst>
        </c:ser>
        <c:dLbls>
          <c:showLegendKey val="0"/>
          <c:showVal val="1"/>
          <c:showCatName val="0"/>
          <c:showSerName val="0"/>
          <c:showPercent val="0"/>
          <c:showBubbleSize val="0"/>
        </c:dLbls>
        <c:gapWidth val="50"/>
        <c:shape val="box"/>
        <c:axId val="663027583"/>
        <c:axId val="663030911"/>
        <c:axId val="0"/>
      </c:bar3DChart>
      <c:catAx>
        <c:axId val="663027583"/>
        <c:scaling>
          <c:orientation val="maxMin"/>
        </c:scaling>
        <c:delete val="0"/>
        <c:axPos val="l"/>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ysClr val="windowText" lastClr="000000"/>
                </a:solidFill>
                <a:latin typeface="+mn-lt"/>
                <a:ea typeface="+mn-ea"/>
                <a:cs typeface="+mn-cs"/>
              </a:defRPr>
            </a:pPr>
            <a:endParaRPr lang="en-US"/>
          </a:p>
        </c:txPr>
        <c:crossAx val="663030911"/>
        <c:crosses val="autoZero"/>
        <c:auto val="1"/>
        <c:lblAlgn val="ctr"/>
        <c:lblOffset val="100"/>
        <c:noMultiLvlLbl val="0"/>
      </c:catAx>
      <c:valAx>
        <c:axId val="663030911"/>
        <c:scaling>
          <c:orientation val="minMax"/>
        </c:scaling>
        <c:delete val="1"/>
        <c:axPos val="t"/>
        <c:numFmt formatCode="#,##0" sourceLinked="1"/>
        <c:majorTickMark val="none"/>
        <c:minorTickMark val="none"/>
        <c:tickLblPos val="nextTo"/>
        <c:crossAx val="663027583"/>
        <c:crosses val="autoZero"/>
        <c:crossBetween val="between"/>
      </c:valAx>
      <c:spPr>
        <a:noFill/>
        <a:ln>
          <a:noFill/>
        </a:ln>
        <a:effectLst/>
      </c:spPr>
    </c:plotArea>
    <c:legend>
      <c:legendPos val="t"/>
      <c:layout>
        <c:manualLayout>
          <c:xMode val="edge"/>
          <c:yMode val="edge"/>
          <c:x val="3.1956468680983965E-2"/>
          <c:y val="1.8224032189093707E-2"/>
          <c:w val="0.9"/>
          <c:h val="0.1250967601077097"/>
        </c:manualLayout>
      </c:layout>
      <c:overlay val="0"/>
      <c:spPr>
        <a:noFill/>
        <a:ln>
          <a:noFill/>
        </a:ln>
        <a:effectLst/>
      </c:spPr>
      <c:txPr>
        <a:bodyPr rot="0" spcFirstLastPara="1" vertOverflow="ellipsis" vert="horz" wrap="square" anchor="ctr" anchorCtr="1"/>
        <a:lstStyle/>
        <a:p>
          <a:pPr>
            <a:defRPr sz="12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w="9525" cap="flat" cmpd="sng" algn="ctr">
      <a:noFill/>
      <a:round/>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solidFill>
          <a:schemeClr val="bg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bar3DChart>
        <c:barDir val="col"/>
        <c:grouping val="clustered"/>
        <c:varyColors val="0"/>
        <c:ser>
          <c:idx val="0"/>
          <c:order val="0"/>
          <c:spPr>
            <a:solidFill>
              <a:srgbClr val="31ACE8"/>
            </a:solidFill>
            <a:ln>
              <a:noFill/>
            </a:ln>
            <a:effectLst/>
            <a:sp3d/>
          </c:spPr>
          <c:invertIfNegative val="0"/>
          <c:dLbls>
            <c:dLbl>
              <c:idx val="0"/>
              <c:layout>
                <c:manualLayout>
                  <c:x val="0"/>
                  <c:y val="-6.94444444444444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D1F-41A8-892A-E622D0F2795F}"/>
                </c:ext>
              </c:extLst>
            </c:dLbl>
            <c:dLbl>
              <c:idx val="1"/>
              <c:layout>
                <c:manualLayout>
                  <c:x val="-1.0185067526415994E-16"/>
                  <c:y val="-4.62962962962962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BD1F-41A8-892A-E622D0F2795F}"/>
                </c:ext>
              </c:extLst>
            </c:dLbl>
            <c:spPr>
              <a:noFill/>
              <a:ln>
                <a:noFill/>
              </a:ln>
              <a:effectLst/>
            </c:spPr>
            <c:txPr>
              <a:bodyPr rot="0" spcFirstLastPara="1" vertOverflow="ellipsis" vert="horz" wrap="square" anchor="ctr" anchorCtr="1"/>
              <a:lstStyle/>
              <a:p>
                <a:pPr>
                  <a:defRPr sz="8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'ePHYTO GTM'!$A$7:$B$23</c:f>
              <c:multiLvlStrCache>
                <c:ptCount val="17"/>
                <c:lvl>
                  <c:pt idx="0">
                    <c:v>May</c:v>
                  </c:pt>
                  <c:pt idx="1">
                    <c:v>Jun</c:v>
                  </c:pt>
                  <c:pt idx="2">
                    <c:v>Jul</c:v>
                  </c:pt>
                  <c:pt idx="3">
                    <c:v>Ago</c:v>
                  </c:pt>
                  <c:pt idx="4">
                    <c:v>Sep</c:v>
                  </c:pt>
                  <c:pt idx="5">
                    <c:v>Oct</c:v>
                  </c:pt>
                  <c:pt idx="6">
                    <c:v>Nov</c:v>
                  </c:pt>
                  <c:pt idx="7">
                    <c:v>Dic</c:v>
                  </c:pt>
                  <c:pt idx="8">
                    <c:v>Ene</c:v>
                  </c:pt>
                  <c:pt idx="9">
                    <c:v>Feb</c:v>
                  </c:pt>
                  <c:pt idx="10">
                    <c:v>Mar</c:v>
                  </c:pt>
                  <c:pt idx="11">
                    <c:v>Abr</c:v>
                  </c:pt>
                  <c:pt idx="12">
                    <c:v>May</c:v>
                  </c:pt>
                  <c:pt idx="13">
                    <c:v>Jun</c:v>
                  </c:pt>
                  <c:pt idx="14">
                    <c:v>Jul</c:v>
                  </c:pt>
                  <c:pt idx="15">
                    <c:v>Ago</c:v>
                  </c:pt>
                  <c:pt idx="16">
                    <c:v>Sep</c:v>
                  </c:pt>
                </c:lvl>
                <c:lvl>
                  <c:pt idx="0">
                    <c:v>2022</c:v>
                  </c:pt>
                  <c:pt idx="8">
                    <c:v>2023</c:v>
                  </c:pt>
                </c:lvl>
              </c:multiLvlStrCache>
            </c:multiLvlStrRef>
          </c:cat>
          <c:val>
            <c:numRef>
              <c:f>'ePHYTO GTM'!$C$7:$C$23</c:f>
              <c:numCache>
                <c:formatCode>General</c:formatCode>
                <c:ptCount val="17"/>
                <c:pt idx="0">
                  <c:v>42</c:v>
                </c:pt>
                <c:pt idx="1">
                  <c:v>34</c:v>
                </c:pt>
                <c:pt idx="2">
                  <c:v>59</c:v>
                </c:pt>
                <c:pt idx="3">
                  <c:v>40</c:v>
                </c:pt>
                <c:pt idx="4">
                  <c:v>54</c:v>
                </c:pt>
                <c:pt idx="5">
                  <c:v>50</c:v>
                </c:pt>
                <c:pt idx="6">
                  <c:v>45</c:v>
                </c:pt>
                <c:pt idx="7">
                  <c:v>44</c:v>
                </c:pt>
                <c:pt idx="8">
                  <c:v>48</c:v>
                </c:pt>
                <c:pt idx="9">
                  <c:v>44</c:v>
                </c:pt>
                <c:pt idx="10">
                  <c:v>57</c:v>
                </c:pt>
                <c:pt idx="11">
                  <c:v>31</c:v>
                </c:pt>
                <c:pt idx="12">
                  <c:v>34</c:v>
                </c:pt>
                <c:pt idx="13">
                  <c:v>43</c:v>
                </c:pt>
                <c:pt idx="14">
                  <c:v>50</c:v>
                </c:pt>
                <c:pt idx="15">
                  <c:v>47</c:v>
                </c:pt>
                <c:pt idx="16">
                  <c:v>56</c:v>
                </c:pt>
              </c:numCache>
            </c:numRef>
          </c:val>
          <c:extLst>
            <c:ext xmlns:c16="http://schemas.microsoft.com/office/drawing/2014/chart" uri="{C3380CC4-5D6E-409C-BE32-E72D297353CC}">
              <c16:uniqueId val="{00000002-BD1F-41A8-892A-E622D0F2795F}"/>
            </c:ext>
          </c:extLst>
        </c:ser>
        <c:dLbls>
          <c:showLegendKey val="0"/>
          <c:showVal val="1"/>
          <c:showCatName val="0"/>
          <c:showSerName val="0"/>
          <c:showPercent val="0"/>
          <c:showBubbleSize val="0"/>
        </c:dLbls>
        <c:gapWidth val="150"/>
        <c:shape val="box"/>
        <c:axId val="35950336"/>
        <c:axId val="35952416"/>
        <c:axId val="0"/>
      </c:bar3DChart>
      <c:catAx>
        <c:axId val="359503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700" b="0" i="0" u="none" strike="noStrike" kern="1200" baseline="0">
                <a:solidFill>
                  <a:schemeClr val="tx1">
                    <a:lumMod val="65000"/>
                    <a:lumOff val="35000"/>
                  </a:schemeClr>
                </a:solidFill>
                <a:latin typeface="+mn-lt"/>
                <a:ea typeface="+mn-ea"/>
                <a:cs typeface="+mn-cs"/>
              </a:defRPr>
            </a:pPr>
            <a:endParaRPr lang="en-US"/>
          </a:p>
        </c:txPr>
        <c:crossAx val="35952416"/>
        <c:crosses val="autoZero"/>
        <c:auto val="1"/>
        <c:lblAlgn val="ctr"/>
        <c:lblOffset val="100"/>
        <c:noMultiLvlLbl val="0"/>
      </c:catAx>
      <c:valAx>
        <c:axId val="35952416"/>
        <c:scaling>
          <c:orientation val="minMax"/>
        </c:scaling>
        <c:delete val="1"/>
        <c:axPos val="l"/>
        <c:numFmt formatCode="General" sourceLinked="1"/>
        <c:majorTickMark val="none"/>
        <c:minorTickMark val="none"/>
        <c:tickLblPos val="nextTo"/>
        <c:crossAx val="359503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000"/>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view3D>
      <c:rotX val="15"/>
      <c:rotY val="20"/>
      <c:depthPercent val="100"/>
      <c:rAngAx val="1"/>
    </c:view3D>
    <c:floor>
      <c:thickness val="0"/>
      <c:spPr>
        <a:solidFill>
          <a:schemeClr val="bg1">
            <a:lumMod val="95000"/>
          </a:schemeClr>
        </a:solidFill>
        <a:ln>
          <a:noFill/>
        </a:ln>
        <a:effectLst/>
        <a:sp3d/>
      </c:spPr>
    </c:floor>
    <c:sideWall>
      <c:thickness val="0"/>
      <c:spPr>
        <a:noFill/>
        <a:ln>
          <a:noFill/>
        </a:ln>
        <a:effectLst/>
        <a:sp3d/>
      </c:spPr>
    </c:sideWall>
    <c:backWall>
      <c:thickness val="0"/>
      <c:spPr>
        <a:noFill/>
        <a:ln>
          <a:noFill/>
        </a:ln>
        <a:effectLst/>
        <a:sp3d/>
      </c:spPr>
    </c:backWall>
    <c:plotArea>
      <c:layout>
        <c:manualLayout>
          <c:layoutTarget val="inner"/>
          <c:xMode val="edge"/>
          <c:yMode val="edge"/>
          <c:x val="6.1994519453720448E-2"/>
          <c:y val="5.9887298705585554E-2"/>
          <c:w val="0.93800548054627952"/>
          <c:h val="0.58987338787635868"/>
        </c:manualLayout>
      </c:layout>
      <c:bar3DChart>
        <c:barDir val="col"/>
        <c:grouping val="clustered"/>
        <c:varyColors val="0"/>
        <c:ser>
          <c:idx val="0"/>
          <c:order val="0"/>
          <c:spPr>
            <a:solidFill>
              <a:srgbClr val="0070C0"/>
            </a:solidFill>
            <a:ln>
              <a:noFill/>
            </a:ln>
            <a:effectLst/>
            <a:sp3d/>
          </c:spPr>
          <c:invertIfNegative val="0"/>
          <c:dLbls>
            <c:dLbl>
              <c:idx val="0"/>
              <c:layout>
                <c:manualLayout>
                  <c:x val="0"/>
                  <c:y val="-6.9444444444444461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CFF5-4720-B1B2-C53525BFF138}"/>
                </c:ext>
              </c:extLst>
            </c:dLbl>
            <c:dLbl>
              <c:idx val="1"/>
              <c:layout>
                <c:manualLayout>
                  <c:x val="-1.0185067526415994E-16"/>
                  <c:y val="-4.6296296296296273E-2"/>
                </c:manualLayout>
              </c:layout>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CFF5-4720-B1B2-C53525BFF138}"/>
                </c:ext>
              </c:extLst>
            </c:dLbl>
            <c:spPr>
              <a:noFill/>
              <a:ln>
                <a:noFill/>
              </a:ln>
              <a:effectLst/>
            </c:spPr>
            <c:txPr>
              <a:bodyPr rot="0" spcFirstLastPara="1" vertOverflow="ellipsis" vert="horz" wrap="square" anchor="ctr" anchorCtr="1"/>
              <a:lstStyle/>
              <a:p>
                <a:pPr>
                  <a:defRPr sz="1000" b="0" i="0" u="none" strike="noStrike" kern="1200" baseline="0">
                    <a:solidFill>
                      <a:schemeClr val="tx1">
                        <a:lumMod val="75000"/>
                        <a:lumOff val="25000"/>
                      </a:schemeClr>
                    </a:solidFill>
                    <a:latin typeface="+mn-lt"/>
                    <a:ea typeface="+mn-ea"/>
                    <a:cs typeface="+mn-cs"/>
                  </a:defRPr>
                </a:pPr>
                <a:endParaRPr lang="en-US"/>
              </a:p>
            </c:txPr>
            <c:showLegendKey val="0"/>
            <c:showVal val="1"/>
            <c:showCatName val="0"/>
            <c:showSerName val="0"/>
            <c:showPercent val="0"/>
            <c:showBubbleSize val="0"/>
            <c:showLeaderLines val="0"/>
            <c:extLst>
              <c:ext xmlns:c15="http://schemas.microsoft.com/office/drawing/2012/chart" uri="{CE6537A1-D6FC-4f65-9D91-7224C49458BB}">
                <c15:showLeaderLines val="0"/>
              </c:ext>
            </c:extLst>
          </c:dLbls>
          <c:cat>
            <c:multiLvlStrRef>
              <c:f>'ePhyto COSTA RICA'!$A$7:$B$8</c:f>
              <c:multiLvlStrCache>
                <c:ptCount val="2"/>
                <c:lvl>
                  <c:pt idx="0">
                    <c:v>AGO</c:v>
                  </c:pt>
                  <c:pt idx="1">
                    <c:v>SEP</c:v>
                  </c:pt>
                </c:lvl>
                <c:lvl>
                  <c:pt idx="0">
                    <c:v>2023</c:v>
                  </c:pt>
                </c:lvl>
              </c:multiLvlStrCache>
            </c:multiLvlStrRef>
          </c:cat>
          <c:val>
            <c:numRef>
              <c:f>'ePhyto COSTA RICA'!$C$7:$C$8</c:f>
              <c:numCache>
                <c:formatCode>General</c:formatCode>
                <c:ptCount val="2"/>
                <c:pt idx="0">
                  <c:v>15</c:v>
                </c:pt>
                <c:pt idx="1">
                  <c:v>19</c:v>
                </c:pt>
              </c:numCache>
            </c:numRef>
          </c:val>
          <c:extLst>
            <c:ext xmlns:c16="http://schemas.microsoft.com/office/drawing/2014/chart" uri="{C3380CC4-5D6E-409C-BE32-E72D297353CC}">
              <c16:uniqueId val="{00000002-CFF5-4720-B1B2-C53525BFF138}"/>
            </c:ext>
          </c:extLst>
        </c:ser>
        <c:dLbls>
          <c:showLegendKey val="0"/>
          <c:showVal val="1"/>
          <c:showCatName val="0"/>
          <c:showSerName val="0"/>
          <c:showPercent val="0"/>
          <c:showBubbleSize val="0"/>
        </c:dLbls>
        <c:gapWidth val="150"/>
        <c:shape val="box"/>
        <c:axId val="35950336"/>
        <c:axId val="35952416"/>
        <c:axId val="0"/>
      </c:bar3DChart>
      <c:catAx>
        <c:axId val="35950336"/>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800" b="0" i="0" u="none" strike="noStrike" kern="1200" baseline="0">
                <a:solidFill>
                  <a:schemeClr val="tx1">
                    <a:lumMod val="65000"/>
                    <a:lumOff val="35000"/>
                  </a:schemeClr>
                </a:solidFill>
                <a:latin typeface="+mn-lt"/>
                <a:ea typeface="+mn-ea"/>
                <a:cs typeface="+mn-cs"/>
              </a:defRPr>
            </a:pPr>
            <a:endParaRPr lang="en-US"/>
          </a:p>
        </c:txPr>
        <c:crossAx val="35952416"/>
        <c:crosses val="autoZero"/>
        <c:auto val="1"/>
        <c:lblAlgn val="ctr"/>
        <c:lblOffset val="100"/>
        <c:noMultiLvlLbl val="0"/>
      </c:catAx>
      <c:valAx>
        <c:axId val="35952416"/>
        <c:scaling>
          <c:orientation val="minMax"/>
        </c:scaling>
        <c:delete val="1"/>
        <c:axPos val="l"/>
        <c:numFmt formatCode="General" sourceLinked="1"/>
        <c:majorTickMark val="none"/>
        <c:minorTickMark val="none"/>
        <c:tickLblPos val="nextTo"/>
        <c:crossAx val="35950336"/>
        <c:crosses val="autoZero"/>
        <c:crossBetween val="between"/>
      </c:valAx>
      <c:spPr>
        <a:noFill/>
        <a:ln>
          <a:noFill/>
        </a:ln>
        <a:effectLst/>
      </c:spPr>
    </c:plotArea>
    <c:plotVisOnly val="1"/>
    <c:dispBlanksAs val="gap"/>
    <c:showDLblsOverMax val="0"/>
  </c:chart>
  <c:spPr>
    <a:noFill/>
    <a:ln w="9525" cap="flat" cmpd="sng" algn="ctr">
      <a:noFill/>
      <a:round/>
    </a:ln>
    <a:effectLst/>
  </c:spPr>
  <c:txPr>
    <a:bodyPr/>
    <a:lstStyle/>
    <a:p>
      <a:pPr>
        <a:defRPr sz="1000"/>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8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iagrams/_rels/data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image" Target="../media/image19.png"/></Relationships>
</file>

<file path=ppt/diagrams/_rels/data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image" Target="../media/image28.png"/></Relationships>
</file>

<file path=ppt/diagrams/_rels/drawing1.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g"/><Relationship Id="rId1" Type="http://schemas.openxmlformats.org/officeDocument/2006/relationships/image" Target="../media/image19.png"/></Relationships>
</file>

<file path=ppt/diagrams/_rels/drawing2.xml.rels><?xml version="1.0" encoding="UTF-8" standalone="yes"?>
<Relationships xmlns="http://schemas.openxmlformats.org/package/2006/relationships"><Relationship Id="rId3" Type="http://schemas.openxmlformats.org/officeDocument/2006/relationships/image" Target="../media/image30.jpg"/><Relationship Id="rId2" Type="http://schemas.openxmlformats.org/officeDocument/2006/relationships/image" Target="../media/image29.jpg"/><Relationship Id="rId1" Type="http://schemas.openxmlformats.org/officeDocument/2006/relationships/image" Target="../media/image28.png"/></Relationships>
</file>

<file path=ppt/diagrams/colors1.xml><?xml version="1.0" encoding="utf-8"?>
<dgm:colorsDef xmlns:dgm="http://schemas.openxmlformats.org/drawingml/2006/diagram" xmlns:a="http://schemas.openxmlformats.org/drawingml/2006/main" uniqueId="urn:microsoft.com/office/officeart/2005/8/colors/accent2_1">
  <dgm:title val=""/>
  <dgm:desc val=""/>
  <dgm:catLst>
    <dgm:cat type="accent2" pri="11100"/>
  </dgm:catLst>
  <dgm:styleLbl name="node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lig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lnNode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vennNode1">
    <dgm:fillClrLst meth="repeat">
      <a:schemeClr val="lt1">
        <a:alpha val="50000"/>
      </a:schemeClr>
    </dgm:fillClrLst>
    <dgm:linClrLst meth="repeat">
      <a:schemeClr val="accent2">
        <a:shade val="80000"/>
      </a:schemeClr>
    </dgm:linClrLst>
    <dgm:effectClrLst/>
    <dgm:txLinClrLst/>
    <dgm:txFillClrLst/>
    <dgm:txEffectClrLst/>
  </dgm:styleLbl>
  <dgm:styleLbl name="node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node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f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align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bgImgPlace1">
    <dgm:fillClrLst meth="repeat">
      <a:schemeClr val="accent2">
        <a:tint val="40000"/>
      </a:schemeClr>
    </dgm:fillClrLst>
    <dgm:linClrLst meth="repeat">
      <a:schemeClr val="accent2">
        <a:shade val="80000"/>
      </a:schemeClr>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meth="repeat">
      <a:schemeClr val="dk1"/>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dgm:linClrLst>
    <dgm:effectClrLst/>
    <dgm:txLinClrLst/>
    <dgm:txFillClrLst meth="repeat">
      <a:schemeClr val="tx1"/>
    </dgm:txFillClrLst>
    <dgm:txEffectClrLst/>
  </dgm:styleLbl>
  <dgm:styleLbl name="asst0">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1">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2">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3">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asst4">
    <dgm:fillClrLst meth="repeat">
      <a:schemeClr val="lt1"/>
    </dgm:fillClrLst>
    <dgm:linClrLst meth="repeat">
      <a:schemeClr val="accent2">
        <a:shade val="80000"/>
      </a:schemeClr>
    </dgm:linClrLst>
    <dgm:effectClrLst/>
    <dgm:txLinClrLst/>
    <dgm:txFillClrLst meth="repeat">
      <a:schemeClr val="dk1"/>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dgm:txEffectClrLst/>
  </dgm:styleLbl>
  <dgm:styleLbl name="parChTrans2D2">
    <dgm:fillClrLst meth="repeat">
      <a:schemeClr val="accent2"/>
    </dgm:fillClrLst>
    <dgm:linClrLst meth="repeat">
      <a:schemeClr val="accent2"/>
    </dgm:linClrLst>
    <dgm:effectClrLst/>
    <dgm:txLinClrLst/>
    <dgm:txFillClrLst/>
    <dgm:txEffectClrLst/>
  </dgm:styleLbl>
  <dgm:styleLbl name="parChTrans2D3">
    <dgm:fillClrLst meth="repeat">
      <a:schemeClr val="accent2"/>
    </dgm:fillClrLst>
    <dgm:linClrLst meth="repeat">
      <a:schemeClr val="accent2"/>
    </dgm:linClrLst>
    <dgm:effectClrLst/>
    <dgm:txLinClrLst/>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conF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align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trAlignAcc1">
    <dgm:fillClrLst meth="repeat">
      <a:schemeClr val="accent2">
        <a:alpha val="40000"/>
        <a:tint val="40000"/>
      </a:schemeClr>
    </dgm:fillClrLst>
    <dgm:linClrLst meth="repeat">
      <a:schemeClr val="accent2"/>
    </dgm:linClrLst>
    <dgm:effectClrLst/>
    <dgm:txLinClrLst/>
    <dgm:txFillClrLst meth="repeat">
      <a:schemeClr val="dk1"/>
    </dgm:txFillClrLst>
    <dgm:txEffectClrLst/>
  </dgm:styleLbl>
  <dgm:styleLbl name="bgAcc1">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align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bgAccFollowNode1">
    <dgm:fillClrLst meth="repeat">
      <a:schemeClr val="lt1">
        <a:alpha val="90000"/>
        <a:tint val="40000"/>
      </a:schemeClr>
    </dgm:fillClrLst>
    <dgm:linClrLst meth="repeat">
      <a:schemeClr val="accent2">
        <a:alpha val="90000"/>
      </a:schemeClr>
    </dgm:linClrLst>
    <dgm:effectClrLst/>
    <dgm:txLinClrLst/>
    <dgm:txFillClrLst meth="repeat">
      <a:schemeClr val="dk1"/>
    </dgm:txFillClrLst>
    <dgm:txEffectClrLst/>
  </dgm:styleLbl>
  <dgm:styleLbl name="fgAcc0">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2">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3">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fgAcc4">
    <dgm:fillClrLst meth="repeat">
      <a:schemeClr val="accent2">
        <a:alpha val="90000"/>
        <a:tint val="4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A8EEAB0-D792-4662-A20B-B43C5B2810A1}" type="doc">
      <dgm:prSet loTypeId="urn:microsoft.com/office/officeart/2005/8/layout/hList7" loCatId="relationship" qsTypeId="urn:microsoft.com/office/officeart/2005/8/quickstyle/simple1" qsCatId="simple" csTypeId="urn:microsoft.com/office/officeart/2005/8/colors/accent2_1" csCatId="accent2" phldr="1"/>
      <dgm:spPr/>
      <dgm:t>
        <a:bodyPr/>
        <a:lstStyle/>
        <a:p>
          <a:endParaRPr lang="en-US"/>
        </a:p>
      </dgm:t>
    </dgm:pt>
    <dgm:pt modelId="{E0466E10-D9B3-4DCC-BA31-6196287A048E}">
      <dgm:prSet phldrT="[Text]" custT="1"/>
      <dgm:spPr>
        <a:noFill/>
        <a:ln w="28575">
          <a:solidFill>
            <a:srgbClr val="0070C0"/>
          </a:solidFill>
        </a:ln>
      </dgm:spPr>
      <dgm:t>
        <a:bodyPr/>
        <a:lstStyle/>
        <a:p>
          <a:pPr marL="0" marR="0" indent="0" algn="ctr" defTabSz="914400" eaLnBrk="1" fontAlgn="auto" latinLnBrk="0" hangingPunct="1">
            <a:lnSpc>
              <a:spcPct val="100000"/>
            </a:lnSpc>
            <a:spcBef>
              <a:spcPts val="0"/>
            </a:spcBef>
            <a:spcAft>
              <a:spcPts val="600"/>
            </a:spcAft>
            <a:buClrTx/>
            <a:buSzTx/>
            <a:buFontTx/>
            <a:buNone/>
            <a:tabLst/>
            <a:defRPr/>
          </a:pPr>
          <a:endParaRPr lang="en-US" sz="2000" dirty="0">
            <a:latin typeface="+mj-lt"/>
          </a:endParaRPr>
        </a:p>
        <a:p>
          <a:pPr marL="0" marR="0" indent="0" algn="ctr" defTabSz="914400" eaLnBrk="1" fontAlgn="auto" latinLnBrk="0" hangingPunct="1">
            <a:lnSpc>
              <a:spcPct val="100000"/>
            </a:lnSpc>
            <a:spcBef>
              <a:spcPts val="0"/>
            </a:spcBef>
            <a:spcAft>
              <a:spcPts val="600"/>
            </a:spcAft>
            <a:buClrTx/>
            <a:buSzTx/>
            <a:buFontTx/>
            <a:buNone/>
            <a:tabLst/>
            <a:defRPr/>
          </a:pPr>
          <a:endParaRPr lang="en-US" sz="2000" dirty="0">
            <a:latin typeface="+mj-lt"/>
          </a:endParaRPr>
        </a:p>
        <a:p>
          <a:pPr marL="0" marR="0" indent="0" algn="ctr" defTabSz="914400" eaLnBrk="1" fontAlgn="auto" latinLnBrk="0" hangingPunct="1">
            <a:lnSpc>
              <a:spcPct val="100000"/>
            </a:lnSpc>
            <a:spcBef>
              <a:spcPts val="0"/>
            </a:spcBef>
            <a:spcAft>
              <a:spcPts val="600"/>
            </a:spcAft>
            <a:buClrTx/>
            <a:buSzTx/>
            <a:buFontTx/>
            <a:buNone/>
            <a:tabLst/>
            <a:defRPr/>
          </a:pPr>
          <a:endParaRPr lang="en-US" sz="1600" b="1" dirty="0">
            <a:latin typeface="+mj-lt"/>
          </a:endParaRPr>
        </a:p>
        <a:p>
          <a:pPr marL="0" marR="0" indent="0" algn="ctr" defTabSz="914400" eaLnBrk="1" fontAlgn="auto" latinLnBrk="0" hangingPunct="1">
            <a:lnSpc>
              <a:spcPct val="100000"/>
            </a:lnSpc>
            <a:spcBef>
              <a:spcPts val="0"/>
            </a:spcBef>
            <a:spcAft>
              <a:spcPts val="600"/>
            </a:spcAft>
            <a:buClrTx/>
            <a:buSzTx/>
            <a:buFontTx/>
            <a:buNone/>
            <a:tabLst/>
            <a:defRPr/>
          </a:pPr>
          <a:endParaRPr lang="en-US" sz="2000" b="1" dirty="0">
            <a:latin typeface="+mj-lt"/>
          </a:endParaRPr>
        </a:p>
        <a:p>
          <a:pPr algn="l" defTabSz="622300">
            <a:lnSpc>
              <a:spcPct val="90000"/>
            </a:lnSpc>
            <a:spcBef>
              <a:spcPct val="0"/>
            </a:spcBef>
            <a:spcAft>
              <a:spcPts val="600"/>
            </a:spcAft>
          </a:pPr>
          <a:r>
            <a:rPr lang="en-CA" sz="1600" b="0" dirty="0">
              <a:latin typeface="+mn-lt"/>
            </a:rPr>
            <a:t>Cara Grant, CFIA</a:t>
          </a:r>
        </a:p>
        <a:p>
          <a:pPr algn="l" defTabSz="622300">
            <a:lnSpc>
              <a:spcPct val="90000"/>
            </a:lnSpc>
            <a:spcBef>
              <a:spcPct val="0"/>
            </a:spcBef>
            <a:spcAft>
              <a:spcPts val="600"/>
            </a:spcAft>
          </a:pPr>
          <a:r>
            <a:rPr lang="en-CA" sz="1600" b="0" dirty="0">
              <a:latin typeface="+mn-lt"/>
            </a:rPr>
            <a:t>Anna Birmingham, CFIA</a:t>
          </a:r>
          <a:endParaRPr lang="en-US" sz="1600" b="0" dirty="0">
            <a:latin typeface="+mn-lt"/>
          </a:endParaRPr>
        </a:p>
        <a:p>
          <a:pPr algn="l" defTabSz="622300">
            <a:lnSpc>
              <a:spcPct val="90000"/>
            </a:lnSpc>
            <a:spcBef>
              <a:spcPct val="0"/>
            </a:spcBef>
            <a:spcAft>
              <a:spcPts val="600"/>
            </a:spcAft>
          </a:pPr>
          <a:r>
            <a:rPr lang="en-CA" sz="1600" b="1" i="0" u="none" dirty="0">
              <a:latin typeface="+mn-lt"/>
            </a:rPr>
            <a:t>Industry Members: </a:t>
          </a:r>
          <a:endParaRPr lang="en-US" sz="1600" b="1" i="0" u="none" dirty="0">
            <a:latin typeface="+mn-lt"/>
          </a:endParaRPr>
        </a:p>
        <a:p>
          <a:pPr algn="l" defTabSz="622300">
            <a:lnSpc>
              <a:spcPct val="90000"/>
            </a:lnSpc>
            <a:spcBef>
              <a:spcPct val="0"/>
            </a:spcBef>
            <a:spcAft>
              <a:spcPts val="600"/>
            </a:spcAft>
          </a:pPr>
          <a:r>
            <a:rPr lang="en-US" sz="1600" b="0" i="0" u="none" dirty="0">
              <a:latin typeface="+mn-lt"/>
            </a:rPr>
            <a:t>Paul Newman </a:t>
          </a:r>
          <a:r>
            <a:rPr lang="en-US" sz="1600" b="0" dirty="0">
              <a:latin typeface="+mn-lt"/>
            </a:rPr>
            <a:t>, Canada Wood </a:t>
          </a:r>
        </a:p>
        <a:p>
          <a:pPr algn="l" defTabSz="622300">
            <a:lnSpc>
              <a:spcPct val="90000"/>
            </a:lnSpc>
            <a:spcBef>
              <a:spcPct val="0"/>
            </a:spcBef>
            <a:spcAft>
              <a:spcPts val="600"/>
            </a:spcAft>
          </a:pPr>
          <a:r>
            <a:rPr lang="en-US" sz="1600" b="0" dirty="0">
              <a:latin typeface="+mn-lt"/>
            </a:rPr>
            <a:t>Chuck </a:t>
          </a:r>
          <a:r>
            <a:rPr lang="en-US" sz="1600" b="0" dirty="0" err="1">
              <a:latin typeface="+mn-lt"/>
            </a:rPr>
            <a:t>Dentelbeck</a:t>
          </a:r>
          <a:r>
            <a:rPr lang="en-US" sz="1600" b="0" dirty="0">
              <a:latin typeface="+mn-lt"/>
            </a:rPr>
            <a:t>, Canadian Lumber Standards Accreditation Board (CLSAB)</a:t>
          </a:r>
        </a:p>
        <a:p>
          <a:pPr algn="ctr" defTabSz="622300">
            <a:lnSpc>
              <a:spcPct val="90000"/>
            </a:lnSpc>
            <a:spcBef>
              <a:spcPct val="0"/>
            </a:spcBef>
            <a:spcAft>
              <a:spcPts val="600"/>
            </a:spcAft>
          </a:pPr>
          <a:endParaRPr lang="en-US" sz="2000" b="1" dirty="0">
            <a:latin typeface="+mj-lt"/>
          </a:endParaRPr>
        </a:p>
        <a:p>
          <a:pPr algn="ctr" defTabSz="622300">
            <a:lnSpc>
              <a:spcPct val="90000"/>
            </a:lnSpc>
            <a:spcBef>
              <a:spcPct val="0"/>
            </a:spcBef>
            <a:spcAft>
              <a:spcPts val="600"/>
            </a:spcAft>
          </a:pPr>
          <a:endParaRPr lang="en-US" sz="2000" b="1" dirty="0">
            <a:latin typeface="+mj-lt"/>
          </a:endParaRPr>
        </a:p>
      </dgm:t>
    </dgm:pt>
    <dgm:pt modelId="{015959AD-B3AB-46A5-932F-5BDACCCE9ED6}" type="parTrans" cxnId="{62808695-DCD0-423B-92E8-A9B50495BACD}">
      <dgm:prSet/>
      <dgm:spPr/>
      <dgm:t>
        <a:bodyPr/>
        <a:lstStyle/>
        <a:p>
          <a:endParaRPr lang="en-US" sz="1400">
            <a:solidFill>
              <a:schemeClr val="tx1"/>
            </a:solidFill>
          </a:endParaRPr>
        </a:p>
      </dgm:t>
    </dgm:pt>
    <dgm:pt modelId="{411906FD-B24F-45B3-A984-A9E0815E73D5}" type="sibTrans" cxnId="{62808695-DCD0-423B-92E8-A9B50495BACD}">
      <dgm:prSet/>
      <dgm:spPr/>
      <dgm:t>
        <a:bodyPr/>
        <a:lstStyle/>
        <a:p>
          <a:endParaRPr lang="en-US" sz="1400">
            <a:solidFill>
              <a:schemeClr val="tx1"/>
            </a:solidFill>
          </a:endParaRPr>
        </a:p>
      </dgm:t>
    </dgm:pt>
    <dgm:pt modelId="{29525914-BD80-4434-9C81-C477CB91B61F}">
      <dgm:prSet phldrT="[Text]" custT="1"/>
      <dgm:spPr>
        <a:noFill/>
        <a:ln w="28575">
          <a:solidFill>
            <a:srgbClr val="0070C0"/>
          </a:solidFill>
        </a:ln>
      </dgm:spPr>
      <dgm:t>
        <a:bodyPr/>
        <a:lstStyle/>
        <a:p>
          <a:pPr algn="l"/>
          <a:r>
            <a:rPr lang="es-ES" sz="1600" b="0" dirty="0">
              <a:latin typeface="+mn-lt"/>
            </a:rPr>
            <a:t>Christian Dellis, USDA- APHIS (</a:t>
          </a:r>
          <a:r>
            <a:rPr lang="es-ES" sz="1600" b="0" dirty="0" err="1">
              <a:latin typeface="+mn-lt"/>
            </a:rPr>
            <a:t>Chairperson</a:t>
          </a:r>
          <a:r>
            <a:rPr lang="es-ES" sz="1600" b="0" dirty="0">
              <a:latin typeface="+mn-lt"/>
            </a:rPr>
            <a:t>)</a:t>
          </a:r>
        </a:p>
        <a:p>
          <a:pPr algn="l"/>
          <a:r>
            <a:rPr lang="es-ES" sz="1600" b="0" dirty="0">
              <a:latin typeface="+mn-lt"/>
            </a:rPr>
            <a:t>Michael Perry, USDA-APHIS</a:t>
          </a:r>
        </a:p>
      </dgm:t>
    </dgm:pt>
    <dgm:pt modelId="{F8F0CE49-8540-44CB-B657-D75E9D18E379}" type="parTrans" cxnId="{A46E57E6-3645-4444-BC61-1E5A60BD868A}">
      <dgm:prSet/>
      <dgm:spPr/>
      <dgm:t>
        <a:bodyPr/>
        <a:lstStyle/>
        <a:p>
          <a:endParaRPr lang="en-US" sz="1400">
            <a:solidFill>
              <a:schemeClr val="tx1"/>
            </a:solidFill>
          </a:endParaRPr>
        </a:p>
      </dgm:t>
    </dgm:pt>
    <dgm:pt modelId="{CEF84F09-94EA-404F-A790-DC1B57B1719B}" type="sibTrans" cxnId="{A46E57E6-3645-4444-BC61-1E5A60BD868A}">
      <dgm:prSet/>
      <dgm:spPr/>
      <dgm:t>
        <a:bodyPr/>
        <a:lstStyle/>
        <a:p>
          <a:endParaRPr lang="en-US" sz="1400">
            <a:solidFill>
              <a:schemeClr val="tx1"/>
            </a:solidFill>
          </a:endParaRPr>
        </a:p>
      </dgm:t>
    </dgm:pt>
    <dgm:pt modelId="{B14F7101-39BF-4388-8260-69FB9C37BE7E}">
      <dgm:prSet custT="1"/>
      <dgm:spPr>
        <a:noFill/>
        <a:ln w="28575">
          <a:solidFill>
            <a:srgbClr val="0070C0"/>
          </a:solidFill>
        </a:ln>
      </dgm:spPr>
      <dgm:t>
        <a:bodyPr/>
        <a:lstStyle/>
        <a:p>
          <a:pPr algn="ctr"/>
          <a:endParaRPr lang="en-US" sz="800" b="1" dirty="0">
            <a:latin typeface="+mj-lt"/>
          </a:endParaRPr>
        </a:p>
        <a:p>
          <a:pPr algn="l"/>
          <a:r>
            <a:rPr lang="en-US" sz="1600" b="0" dirty="0">
              <a:latin typeface="+mj-lt"/>
            </a:rPr>
            <a:t>Delfino Hern</a:t>
          </a:r>
          <a:r>
            <a:rPr lang="en-US" sz="1600" b="0" dirty="0">
              <a:latin typeface="+mj-lt"/>
              <a:cs typeface="Calibri" panose="020F0502020204030204" pitchFamily="34" charset="0"/>
            </a:rPr>
            <a:t>á</a:t>
          </a:r>
          <a:r>
            <a:rPr lang="en-US" sz="1600" b="0" dirty="0">
              <a:latin typeface="+mj-lt"/>
            </a:rPr>
            <a:t>ndez</a:t>
          </a:r>
          <a:r>
            <a:rPr lang="en-US" sz="1600" b="0" dirty="0">
              <a:latin typeface="+mn-lt"/>
            </a:rPr>
            <a:t>, SENASICA</a:t>
          </a:r>
        </a:p>
        <a:p>
          <a:pPr algn="l"/>
          <a:r>
            <a:rPr lang="en-US" sz="1600" b="0" dirty="0">
              <a:latin typeface="+mn-lt"/>
            </a:rPr>
            <a:t>Francisca de la Cruz Mart</a:t>
          </a:r>
          <a:r>
            <a:rPr lang="en-US" sz="1600" b="0" dirty="0">
              <a:latin typeface="Calibri" panose="020F0502020204030204" pitchFamily="34" charset="0"/>
              <a:cs typeface="Calibri" panose="020F0502020204030204" pitchFamily="34" charset="0"/>
            </a:rPr>
            <a:t>í</a:t>
          </a:r>
          <a:r>
            <a:rPr lang="en-US" sz="1600" b="0" dirty="0">
              <a:latin typeface="+mn-lt"/>
            </a:rPr>
            <a:t>nez, SENASICA</a:t>
          </a:r>
        </a:p>
        <a:p>
          <a:pPr algn="l"/>
          <a:r>
            <a:rPr lang="en-US" sz="1600" b="0" dirty="0">
              <a:latin typeface="+mn-lt"/>
            </a:rPr>
            <a:t>Edgar Reyes </a:t>
          </a:r>
          <a:r>
            <a:rPr lang="en-US" sz="1600" b="0" dirty="0" err="1">
              <a:latin typeface="+mn-lt"/>
            </a:rPr>
            <a:t>Oregón</a:t>
          </a:r>
          <a:r>
            <a:rPr lang="en-US" sz="1600" b="0" dirty="0">
              <a:latin typeface="+mn-lt"/>
            </a:rPr>
            <a:t>, SENASICA</a:t>
          </a:r>
        </a:p>
        <a:p>
          <a:pPr algn="ctr"/>
          <a:endParaRPr lang="en-US" sz="1600" b="1" dirty="0">
            <a:latin typeface="+mn-lt"/>
          </a:endParaRPr>
        </a:p>
      </dgm:t>
    </dgm:pt>
    <dgm:pt modelId="{C13D38E1-5070-4AC0-9D47-1024685F4DDB}" type="parTrans" cxnId="{C385E85F-4551-4E0F-9A28-1300C67807A9}">
      <dgm:prSet/>
      <dgm:spPr/>
      <dgm:t>
        <a:bodyPr/>
        <a:lstStyle/>
        <a:p>
          <a:endParaRPr lang="en-US" sz="1400">
            <a:solidFill>
              <a:schemeClr val="tx1"/>
            </a:solidFill>
          </a:endParaRPr>
        </a:p>
      </dgm:t>
    </dgm:pt>
    <dgm:pt modelId="{7B9EA57E-5E52-49EA-9BFC-F884C8707B21}" type="sibTrans" cxnId="{C385E85F-4551-4E0F-9A28-1300C67807A9}">
      <dgm:prSet/>
      <dgm:spPr/>
      <dgm:t>
        <a:bodyPr/>
        <a:lstStyle/>
        <a:p>
          <a:endParaRPr lang="en-US" sz="1400">
            <a:solidFill>
              <a:schemeClr val="tx1"/>
            </a:solidFill>
          </a:endParaRPr>
        </a:p>
      </dgm:t>
    </dgm:pt>
    <dgm:pt modelId="{554DD332-16C5-4B35-9D4A-5F81DDDDF2A9}" type="pres">
      <dgm:prSet presAssocID="{5A8EEAB0-D792-4662-A20B-B43C5B2810A1}" presName="Name0" presStyleCnt="0">
        <dgm:presLayoutVars>
          <dgm:dir/>
          <dgm:resizeHandles val="exact"/>
        </dgm:presLayoutVars>
      </dgm:prSet>
      <dgm:spPr/>
    </dgm:pt>
    <dgm:pt modelId="{E856B7BB-50F8-4586-B577-F28AA39AAA98}" type="pres">
      <dgm:prSet presAssocID="{5A8EEAB0-D792-4662-A20B-B43C5B2810A1}" presName="fgShape" presStyleLbl="fgShp" presStyleIdx="0" presStyleCnt="1" custScaleX="1532" custScaleY="15063" custLinFactNeighborX="12635" custLinFactNeighborY="37779"/>
      <dgm:spPr>
        <a:solidFill>
          <a:schemeClr val="bg1"/>
        </a:solidFill>
      </dgm:spPr>
    </dgm:pt>
    <dgm:pt modelId="{C9B2FFE9-EFFE-46B0-B9A7-2F4DAF662CBF}" type="pres">
      <dgm:prSet presAssocID="{5A8EEAB0-D792-4662-A20B-B43C5B2810A1}" presName="linComp" presStyleCnt="0"/>
      <dgm:spPr/>
    </dgm:pt>
    <dgm:pt modelId="{C89A3B1A-51A7-4DEB-8F02-F00748557B6A}" type="pres">
      <dgm:prSet presAssocID="{E0466E10-D9B3-4DCC-BA31-6196287A048E}" presName="compNode" presStyleCnt="0"/>
      <dgm:spPr/>
    </dgm:pt>
    <dgm:pt modelId="{941CA905-ADB6-4D32-BEEE-22A8430232B4}" type="pres">
      <dgm:prSet presAssocID="{E0466E10-D9B3-4DCC-BA31-6196287A048E}" presName="bkgdShape" presStyleLbl="node1" presStyleIdx="0" presStyleCnt="3" custLinFactNeighborX="-2750"/>
      <dgm:spPr/>
    </dgm:pt>
    <dgm:pt modelId="{6075CB21-5D37-4DCC-A576-3A8653B57578}" type="pres">
      <dgm:prSet presAssocID="{E0466E10-D9B3-4DCC-BA31-6196287A048E}" presName="nodeTx" presStyleLbl="node1" presStyleIdx="0" presStyleCnt="3">
        <dgm:presLayoutVars>
          <dgm:bulletEnabled val="1"/>
        </dgm:presLayoutVars>
      </dgm:prSet>
      <dgm:spPr/>
    </dgm:pt>
    <dgm:pt modelId="{AEBE13DE-23ED-46F1-BAF9-B6ABDC1751CF}" type="pres">
      <dgm:prSet presAssocID="{E0466E10-D9B3-4DCC-BA31-6196287A048E}" presName="invisiNode" presStyleLbl="node1" presStyleIdx="0" presStyleCnt="3"/>
      <dgm:spPr/>
    </dgm:pt>
    <dgm:pt modelId="{BF0B6D6A-FC3D-4DF5-9F6B-A313B31682F5}" type="pres">
      <dgm:prSet presAssocID="{E0466E10-D9B3-4DCC-BA31-6196287A048E}" presName="imagNode" presStyleLbl="fgImgPlace1" presStyleIdx="0" presStyleCnt="3"/>
      <dgm:spPr>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a:solidFill>
            <a:srgbClr val="0070C0"/>
          </a:solidFill>
        </a:ln>
      </dgm:spPr>
    </dgm:pt>
    <dgm:pt modelId="{DB8D332C-DC4E-40D4-B8F1-8CC71BD5F95A}" type="pres">
      <dgm:prSet presAssocID="{411906FD-B24F-45B3-A984-A9E0815E73D5}" presName="sibTrans" presStyleLbl="sibTrans2D1" presStyleIdx="0" presStyleCnt="0"/>
      <dgm:spPr/>
    </dgm:pt>
    <dgm:pt modelId="{503FA8F9-E5FE-4E6F-BE67-6402127A236A}" type="pres">
      <dgm:prSet presAssocID="{29525914-BD80-4434-9C81-C477CB91B61F}" presName="compNode" presStyleCnt="0"/>
      <dgm:spPr/>
    </dgm:pt>
    <dgm:pt modelId="{1CCE06B0-8BB2-4855-B344-820794257294}" type="pres">
      <dgm:prSet presAssocID="{29525914-BD80-4434-9C81-C477CB91B61F}" presName="bkgdShape" presStyleLbl="node1" presStyleIdx="1" presStyleCnt="3" custScaleX="103122" custLinFactNeighborX="0"/>
      <dgm:spPr/>
    </dgm:pt>
    <dgm:pt modelId="{52B5AB52-C4CA-40CD-95D0-682E6DD5EE00}" type="pres">
      <dgm:prSet presAssocID="{29525914-BD80-4434-9C81-C477CB91B61F}" presName="nodeTx" presStyleLbl="node1" presStyleIdx="1" presStyleCnt="3">
        <dgm:presLayoutVars>
          <dgm:bulletEnabled val="1"/>
        </dgm:presLayoutVars>
      </dgm:prSet>
      <dgm:spPr/>
    </dgm:pt>
    <dgm:pt modelId="{CD831CC8-54EB-4EBB-8CB9-F0DCEEEB4352}" type="pres">
      <dgm:prSet presAssocID="{29525914-BD80-4434-9C81-C477CB91B61F}" presName="invisiNode" presStyleLbl="node1" presStyleIdx="1" presStyleCnt="3"/>
      <dgm:spPr/>
    </dgm:pt>
    <dgm:pt modelId="{2B8FAD84-57B7-4C8C-BDEA-6851F871AA1F}" type="pres">
      <dgm:prSet presAssocID="{29525914-BD80-4434-9C81-C477CB91B61F}" presName="imagNode" presStyleLbl="fgImgPlace1" presStyleIdx="1" presStyleCnt="3"/>
      <dgm:spPr>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a:solidFill>
            <a:srgbClr val="0070C0"/>
          </a:solidFill>
        </a:ln>
      </dgm:spPr>
    </dgm:pt>
    <dgm:pt modelId="{79A85E22-DC64-4F58-B514-61053BEB3656}" type="pres">
      <dgm:prSet presAssocID="{CEF84F09-94EA-404F-A790-DC1B57B1719B}" presName="sibTrans" presStyleLbl="sibTrans2D1" presStyleIdx="0" presStyleCnt="0"/>
      <dgm:spPr/>
    </dgm:pt>
    <dgm:pt modelId="{5487B0EE-73E8-47E3-B9C9-7E42C06592A3}" type="pres">
      <dgm:prSet presAssocID="{B14F7101-39BF-4388-8260-69FB9C37BE7E}" presName="compNode" presStyleCnt="0"/>
      <dgm:spPr/>
    </dgm:pt>
    <dgm:pt modelId="{06BF5A00-93F0-4AEF-ACB8-25255824A37A}" type="pres">
      <dgm:prSet presAssocID="{B14F7101-39BF-4388-8260-69FB9C37BE7E}" presName="bkgdShape" presStyleLbl="node1" presStyleIdx="2" presStyleCnt="3" custLinFactNeighborX="-286"/>
      <dgm:spPr/>
    </dgm:pt>
    <dgm:pt modelId="{CD32E131-12A7-4DE7-8343-30791DB72653}" type="pres">
      <dgm:prSet presAssocID="{B14F7101-39BF-4388-8260-69FB9C37BE7E}" presName="nodeTx" presStyleLbl="node1" presStyleIdx="2" presStyleCnt="3">
        <dgm:presLayoutVars>
          <dgm:bulletEnabled val="1"/>
        </dgm:presLayoutVars>
      </dgm:prSet>
      <dgm:spPr/>
    </dgm:pt>
    <dgm:pt modelId="{F3B737BD-5577-40E3-A042-32B88A7E2706}" type="pres">
      <dgm:prSet presAssocID="{B14F7101-39BF-4388-8260-69FB9C37BE7E}" presName="invisiNode" presStyleLbl="node1" presStyleIdx="2" presStyleCnt="3"/>
      <dgm:spPr/>
    </dgm:pt>
    <dgm:pt modelId="{22DFE942-4F1F-431C-ABCA-33A49D400153}" type="pres">
      <dgm:prSet presAssocID="{B14F7101-39BF-4388-8260-69FB9C37BE7E}" presName="imagNode" presStyleLbl="fgImgPlace1" presStyleIdx="2" presStyleCnt="3"/>
      <dgm:spPr>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a:solidFill>
            <a:srgbClr val="0070C0"/>
          </a:solidFill>
        </a:ln>
      </dgm:spPr>
    </dgm:pt>
  </dgm:ptLst>
  <dgm:cxnLst>
    <dgm:cxn modelId="{1A3B2708-7E0E-45F5-936D-638861B75F19}" type="presOf" srcId="{E0466E10-D9B3-4DCC-BA31-6196287A048E}" destId="{941CA905-ADB6-4D32-BEEE-22A8430232B4}" srcOrd="0" destOrd="0" presId="urn:microsoft.com/office/officeart/2005/8/layout/hList7"/>
    <dgm:cxn modelId="{9287732D-AE04-4E1E-8172-64883D4B4C5B}" type="presOf" srcId="{29525914-BD80-4434-9C81-C477CB91B61F}" destId="{52B5AB52-C4CA-40CD-95D0-682E6DD5EE00}" srcOrd="1" destOrd="0" presId="urn:microsoft.com/office/officeart/2005/8/layout/hList7"/>
    <dgm:cxn modelId="{C385E85F-4551-4E0F-9A28-1300C67807A9}" srcId="{5A8EEAB0-D792-4662-A20B-B43C5B2810A1}" destId="{B14F7101-39BF-4388-8260-69FB9C37BE7E}" srcOrd="2" destOrd="0" parTransId="{C13D38E1-5070-4AC0-9D47-1024685F4DDB}" sibTransId="{7B9EA57E-5E52-49EA-9BFC-F884C8707B21}"/>
    <dgm:cxn modelId="{0A80B942-4FDB-44FB-A74E-5199532F7047}" type="presOf" srcId="{411906FD-B24F-45B3-A984-A9E0815E73D5}" destId="{DB8D332C-DC4E-40D4-B8F1-8CC71BD5F95A}" srcOrd="0" destOrd="0" presId="urn:microsoft.com/office/officeart/2005/8/layout/hList7"/>
    <dgm:cxn modelId="{62808695-DCD0-423B-92E8-A9B50495BACD}" srcId="{5A8EEAB0-D792-4662-A20B-B43C5B2810A1}" destId="{E0466E10-D9B3-4DCC-BA31-6196287A048E}" srcOrd="0" destOrd="0" parTransId="{015959AD-B3AB-46A5-932F-5BDACCCE9ED6}" sibTransId="{411906FD-B24F-45B3-A984-A9E0815E73D5}"/>
    <dgm:cxn modelId="{B862EA97-40BA-4F42-A52E-D3DD7A59826C}" type="presOf" srcId="{B14F7101-39BF-4388-8260-69FB9C37BE7E}" destId="{06BF5A00-93F0-4AEF-ACB8-25255824A37A}" srcOrd="0" destOrd="0" presId="urn:microsoft.com/office/officeart/2005/8/layout/hList7"/>
    <dgm:cxn modelId="{3CA745B4-85B8-4A61-A3D0-B76C42FE8348}" type="presOf" srcId="{E0466E10-D9B3-4DCC-BA31-6196287A048E}" destId="{6075CB21-5D37-4DCC-A576-3A8653B57578}" srcOrd="1" destOrd="0" presId="urn:microsoft.com/office/officeart/2005/8/layout/hList7"/>
    <dgm:cxn modelId="{C77410D4-C1BC-4058-ABEA-D4659F7CB574}" type="presOf" srcId="{B14F7101-39BF-4388-8260-69FB9C37BE7E}" destId="{CD32E131-12A7-4DE7-8343-30791DB72653}" srcOrd="1" destOrd="0" presId="urn:microsoft.com/office/officeart/2005/8/layout/hList7"/>
    <dgm:cxn modelId="{D1E77ED4-3DDD-46DF-B1DA-7AA4D222A316}" type="presOf" srcId="{5A8EEAB0-D792-4662-A20B-B43C5B2810A1}" destId="{554DD332-16C5-4B35-9D4A-5F81DDDDF2A9}" srcOrd="0" destOrd="0" presId="urn:microsoft.com/office/officeart/2005/8/layout/hList7"/>
    <dgm:cxn modelId="{A46E57E6-3645-4444-BC61-1E5A60BD868A}" srcId="{5A8EEAB0-D792-4662-A20B-B43C5B2810A1}" destId="{29525914-BD80-4434-9C81-C477CB91B61F}" srcOrd="1" destOrd="0" parTransId="{F8F0CE49-8540-44CB-B657-D75E9D18E379}" sibTransId="{CEF84F09-94EA-404F-A790-DC1B57B1719B}"/>
    <dgm:cxn modelId="{D9DAA4F7-6233-439B-8210-AEA2C3B15D67}" type="presOf" srcId="{CEF84F09-94EA-404F-A790-DC1B57B1719B}" destId="{79A85E22-DC64-4F58-B514-61053BEB3656}" srcOrd="0" destOrd="0" presId="urn:microsoft.com/office/officeart/2005/8/layout/hList7"/>
    <dgm:cxn modelId="{E0AC38FA-0061-4CDF-BC7E-9A1B5BBF5000}" type="presOf" srcId="{29525914-BD80-4434-9C81-C477CB91B61F}" destId="{1CCE06B0-8BB2-4855-B344-820794257294}" srcOrd="0" destOrd="0" presId="urn:microsoft.com/office/officeart/2005/8/layout/hList7"/>
    <dgm:cxn modelId="{EBD98CDE-62DF-42C7-A9C4-D8992744D6C3}" type="presParOf" srcId="{554DD332-16C5-4B35-9D4A-5F81DDDDF2A9}" destId="{E856B7BB-50F8-4586-B577-F28AA39AAA98}" srcOrd="0" destOrd="0" presId="urn:microsoft.com/office/officeart/2005/8/layout/hList7"/>
    <dgm:cxn modelId="{B184F307-4933-4ADE-BA36-4B7C3ACC0F1E}" type="presParOf" srcId="{554DD332-16C5-4B35-9D4A-5F81DDDDF2A9}" destId="{C9B2FFE9-EFFE-46B0-B9A7-2F4DAF662CBF}" srcOrd="1" destOrd="0" presId="urn:microsoft.com/office/officeart/2005/8/layout/hList7"/>
    <dgm:cxn modelId="{BEDC6AFB-E373-4933-90C7-CFA1A207FF55}" type="presParOf" srcId="{C9B2FFE9-EFFE-46B0-B9A7-2F4DAF662CBF}" destId="{C89A3B1A-51A7-4DEB-8F02-F00748557B6A}" srcOrd="0" destOrd="0" presId="urn:microsoft.com/office/officeart/2005/8/layout/hList7"/>
    <dgm:cxn modelId="{D5B0364A-1497-4450-A8F1-28738C98B824}" type="presParOf" srcId="{C89A3B1A-51A7-4DEB-8F02-F00748557B6A}" destId="{941CA905-ADB6-4D32-BEEE-22A8430232B4}" srcOrd="0" destOrd="0" presId="urn:microsoft.com/office/officeart/2005/8/layout/hList7"/>
    <dgm:cxn modelId="{650AFB97-385E-4C56-B8F3-42F9D5769F77}" type="presParOf" srcId="{C89A3B1A-51A7-4DEB-8F02-F00748557B6A}" destId="{6075CB21-5D37-4DCC-A576-3A8653B57578}" srcOrd="1" destOrd="0" presId="urn:microsoft.com/office/officeart/2005/8/layout/hList7"/>
    <dgm:cxn modelId="{E43A308F-31A7-418E-8943-A262FB0232CD}" type="presParOf" srcId="{C89A3B1A-51A7-4DEB-8F02-F00748557B6A}" destId="{AEBE13DE-23ED-46F1-BAF9-B6ABDC1751CF}" srcOrd="2" destOrd="0" presId="urn:microsoft.com/office/officeart/2005/8/layout/hList7"/>
    <dgm:cxn modelId="{45A1DB16-FA2E-4802-A2BA-46367AA29E92}" type="presParOf" srcId="{C89A3B1A-51A7-4DEB-8F02-F00748557B6A}" destId="{BF0B6D6A-FC3D-4DF5-9F6B-A313B31682F5}" srcOrd="3" destOrd="0" presId="urn:microsoft.com/office/officeart/2005/8/layout/hList7"/>
    <dgm:cxn modelId="{BF90741D-CF59-4E07-97DC-55D7778C82F9}" type="presParOf" srcId="{C9B2FFE9-EFFE-46B0-B9A7-2F4DAF662CBF}" destId="{DB8D332C-DC4E-40D4-B8F1-8CC71BD5F95A}" srcOrd="1" destOrd="0" presId="urn:microsoft.com/office/officeart/2005/8/layout/hList7"/>
    <dgm:cxn modelId="{6EED3AA8-43CA-47D4-9A11-8C4CF96BED3C}" type="presParOf" srcId="{C9B2FFE9-EFFE-46B0-B9A7-2F4DAF662CBF}" destId="{503FA8F9-E5FE-4E6F-BE67-6402127A236A}" srcOrd="2" destOrd="0" presId="urn:microsoft.com/office/officeart/2005/8/layout/hList7"/>
    <dgm:cxn modelId="{47B7FE0B-7B37-417E-AE54-8A2A95A8D9D0}" type="presParOf" srcId="{503FA8F9-E5FE-4E6F-BE67-6402127A236A}" destId="{1CCE06B0-8BB2-4855-B344-820794257294}" srcOrd="0" destOrd="0" presId="urn:microsoft.com/office/officeart/2005/8/layout/hList7"/>
    <dgm:cxn modelId="{66BAC657-0D6E-476C-A07D-488F29348520}" type="presParOf" srcId="{503FA8F9-E5FE-4E6F-BE67-6402127A236A}" destId="{52B5AB52-C4CA-40CD-95D0-682E6DD5EE00}" srcOrd="1" destOrd="0" presId="urn:microsoft.com/office/officeart/2005/8/layout/hList7"/>
    <dgm:cxn modelId="{37F56322-CA31-4E73-824E-9A86C88AFE0B}" type="presParOf" srcId="{503FA8F9-E5FE-4E6F-BE67-6402127A236A}" destId="{CD831CC8-54EB-4EBB-8CB9-F0DCEEEB4352}" srcOrd="2" destOrd="0" presId="urn:microsoft.com/office/officeart/2005/8/layout/hList7"/>
    <dgm:cxn modelId="{4DD474BA-0C3A-4D3A-A2D2-44D8495D9645}" type="presParOf" srcId="{503FA8F9-E5FE-4E6F-BE67-6402127A236A}" destId="{2B8FAD84-57B7-4C8C-BDEA-6851F871AA1F}" srcOrd="3" destOrd="0" presId="urn:microsoft.com/office/officeart/2005/8/layout/hList7"/>
    <dgm:cxn modelId="{289B0673-1AE1-415B-BD8F-3E90147ECDD4}" type="presParOf" srcId="{C9B2FFE9-EFFE-46B0-B9A7-2F4DAF662CBF}" destId="{79A85E22-DC64-4F58-B514-61053BEB3656}" srcOrd="3" destOrd="0" presId="urn:microsoft.com/office/officeart/2005/8/layout/hList7"/>
    <dgm:cxn modelId="{4255E7E0-9465-4036-981B-F0D9DDAAEF28}" type="presParOf" srcId="{C9B2FFE9-EFFE-46B0-B9A7-2F4DAF662CBF}" destId="{5487B0EE-73E8-47E3-B9C9-7E42C06592A3}" srcOrd="4" destOrd="0" presId="urn:microsoft.com/office/officeart/2005/8/layout/hList7"/>
    <dgm:cxn modelId="{353371B1-31E4-47FA-B5B2-FB5C0B935312}" type="presParOf" srcId="{5487B0EE-73E8-47E3-B9C9-7E42C06592A3}" destId="{06BF5A00-93F0-4AEF-ACB8-25255824A37A}" srcOrd="0" destOrd="0" presId="urn:microsoft.com/office/officeart/2005/8/layout/hList7"/>
    <dgm:cxn modelId="{8951DABC-C30F-4D37-BEBF-E3A3EB932DE5}" type="presParOf" srcId="{5487B0EE-73E8-47E3-B9C9-7E42C06592A3}" destId="{CD32E131-12A7-4DE7-8343-30791DB72653}" srcOrd="1" destOrd="0" presId="urn:microsoft.com/office/officeart/2005/8/layout/hList7"/>
    <dgm:cxn modelId="{2AA4DE60-B881-4189-9B7B-A91BED8D83FA}" type="presParOf" srcId="{5487B0EE-73E8-47E3-B9C9-7E42C06592A3}" destId="{F3B737BD-5577-40E3-A042-32B88A7E2706}" srcOrd="2" destOrd="0" presId="urn:microsoft.com/office/officeart/2005/8/layout/hList7"/>
    <dgm:cxn modelId="{329D9145-05B8-4265-A699-DA3A677D89BB}" type="presParOf" srcId="{5487B0EE-73E8-47E3-B9C9-7E42C06592A3}" destId="{22DFE942-4F1F-431C-ABCA-33A49D400153}" srcOrd="3" destOrd="0" presId="urn:microsoft.com/office/officeart/2005/8/layout/hList7"/>
  </dgm:cxnLst>
  <dgm:bg/>
  <dgm:whole>
    <a:ln>
      <a:noFill/>
    </a:ln>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738B81D-7CAA-4D1E-BCA6-32C4F04F1168}" type="doc">
      <dgm:prSet loTypeId="urn:microsoft.com/office/officeart/2005/8/layout/hProcess10" loCatId="process" qsTypeId="urn:microsoft.com/office/officeart/2005/8/quickstyle/simple1" qsCatId="simple" csTypeId="urn:microsoft.com/office/officeart/2005/8/colors/colorful5" csCatId="colorful" phldr="1"/>
      <dgm:spPr/>
      <dgm:t>
        <a:bodyPr/>
        <a:lstStyle/>
        <a:p>
          <a:endParaRPr lang="es-ES"/>
        </a:p>
      </dgm:t>
    </dgm:pt>
    <dgm:pt modelId="{51F57BE4-AE96-4C49-8801-07C78ACE48D1}">
      <dgm:prSet phldrT="[Texto]"/>
      <dgm:spPr>
        <a:solidFill>
          <a:schemeClr val="accent5">
            <a:hueOff val="0"/>
            <a:satOff val="0"/>
            <a:lumOff val="0"/>
            <a:alpha val="58000"/>
          </a:schemeClr>
        </a:solidFill>
      </dgm:spPr>
      <dgm:t>
        <a:bodyPr/>
        <a:lstStyle/>
        <a:p>
          <a:pPr lvl="0" defTabSz="844550">
            <a:lnSpc>
              <a:spcPct val="90000"/>
            </a:lnSpc>
            <a:spcBef>
              <a:spcPct val="0"/>
            </a:spcBef>
            <a:spcAft>
              <a:spcPct val="35000"/>
            </a:spcAft>
          </a:pPr>
          <a:r>
            <a:rPr lang="es-ES" b="1" dirty="0" err="1"/>
            <a:t>Countries</a:t>
          </a:r>
          <a:r>
            <a:rPr lang="es-ES" b="1" dirty="0"/>
            <a:t> and date</a:t>
          </a:r>
          <a:r>
            <a:rPr lang="es-ES" dirty="0"/>
            <a:t>:</a:t>
          </a:r>
        </a:p>
      </dgm:t>
    </dgm:pt>
    <dgm:pt modelId="{DEA19762-336F-4DDA-90C3-DA4EC62431FA}" type="parTrans" cxnId="{5F4F230D-A13C-421F-9949-2DC9F793B2FC}">
      <dgm:prSet/>
      <dgm:spPr/>
      <dgm:t>
        <a:bodyPr/>
        <a:lstStyle/>
        <a:p>
          <a:endParaRPr lang="es-ES"/>
        </a:p>
      </dgm:t>
    </dgm:pt>
    <dgm:pt modelId="{EB35789D-B67D-459A-9A8F-2497BACD7D7E}" type="sibTrans" cxnId="{5F4F230D-A13C-421F-9949-2DC9F793B2FC}">
      <dgm:prSet/>
      <dgm:spPr>
        <a:solidFill>
          <a:schemeClr val="accent5">
            <a:hueOff val="0"/>
            <a:satOff val="0"/>
            <a:lumOff val="0"/>
            <a:alpha val="80000"/>
          </a:schemeClr>
        </a:solidFill>
        <a:ln>
          <a:solidFill>
            <a:schemeClr val="lt1">
              <a:hueOff val="0"/>
              <a:satOff val="0"/>
              <a:lumOff val="0"/>
            </a:schemeClr>
          </a:solidFill>
        </a:ln>
      </dgm:spPr>
      <dgm:t>
        <a:bodyPr/>
        <a:lstStyle/>
        <a:p>
          <a:endParaRPr lang="es-ES"/>
        </a:p>
      </dgm:t>
    </dgm:pt>
    <dgm:pt modelId="{43761C76-9B45-4317-A8CC-4F3472859528}">
      <dgm:prSet phldrT="[Texto]"/>
      <dgm:spPr>
        <a:solidFill>
          <a:schemeClr val="accent5">
            <a:hueOff val="0"/>
            <a:satOff val="0"/>
            <a:lumOff val="0"/>
            <a:alpha val="58000"/>
          </a:schemeClr>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s-ES" dirty="0"/>
            <a:t>Chile, Colombia, and </a:t>
          </a:r>
          <a:r>
            <a:rPr lang="es-ES" dirty="0" err="1"/>
            <a:t>Peru</a:t>
          </a:r>
          <a:r>
            <a:rPr lang="es-ES" dirty="0"/>
            <a:t>.</a:t>
          </a:r>
        </a:p>
      </dgm:t>
    </dgm:pt>
    <dgm:pt modelId="{1CB46B13-6F90-42F5-B6ED-B049207B618B}" type="parTrans" cxnId="{799DE13A-F076-47BE-94ED-10A6E3ECD94A}">
      <dgm:prSet/>
      <dgm:spPr/>
      <dgm:t>
        <a:bodyPr/>
        <a:lstStyle/>
        <a:p>
          <a:endParaRPr lang="es-ES"/>
        </a:p>
      </dgm:t>
    </dgm:pt>
    <dgm:pt modelId="{5D5526FB-EB1B-4EA7-89B5-CDEA172BF1DE}" type="sibTrans" cxnId="{799DE13A-F076-47BE-94ED-10A6E3ECD94A}">
      <dgm:prSet/>
      <dgm:spPr/>
      <dgm:t>
        <a:bodyPr/>
        <a:lstStyle/>
        <a:p>
          <a:endParaRPr lang="es-ES"/>
        </a:p>
      </dgm:t>
    </dgm:pt>
    <dgm:pt modelId="{CC484F69-AAD8-42CC-AFD1-48F597992333}">
      <dgm:prSet phldrT="[Texto]"/>
      <dgm:spPr>
        <a:solidFill>
          <a:schemeClr val="accent5">
            <a:hueOff val="-3676672"/>
            <a:satOff val="-5114"/>
            <a:lumOff val="-1961"/>
            <a:alpha val="70000"/>
          </a:schemeClr>
        </a:solidFill>
      </dgm:spPr>
      <dgm:t>
        <a:bodyPr/>
        <a:lstStyle/>
        <a:p>
          <a:r>
            <a:rPr lang="es-ES" b="1" dirty="0" err="1"/>
            <a:t>Countries</a:t>
          </a:r>
          <a:r>
            <a:rPr lang="es-ES" b="1" dirty="0"/>
            <a:t> and dates</a:t>
          </a:r>
          <a:r>
            <a:rPr lang="es-ES" dirty="0"/>
            <a:t>:</a:t>
          </a:r>
        </a:p>
      </dgm:t>
    </dgm:pt>
    <dgm:pt modelId="{AFFBC492-015A-45AF-B514-CA6704A37148}" type="parTrans" cxnId="{AA7DB55E-4942-481F-983C-C9EF491F2BA3}">
      <dgm:prSet/>
      <dgm:spPr/>
      <dgm:t>
        <a:bodyPr/>
        <a:lstStyle/>
        <a:p>
          <a:endParaRPr lang="es-ES"/>
        </a:p>
      </dgm:t>
    </dgm:pt>
    <dgm:pt modelId="{3B978399-A0EF-4C0E-BAB4-774D8498BEE8}" type="sibTrans" cxnId="{AA7DB55E-4942-481F-983C-C9EF491F2BA3}">
      <dgm:prSet/>
      <dgm:spPr>
        <a:solidFill>
          <a:schemeClr val="accent5">
            <a:hueOff val="-7353344"/>
            <a:satOff val="-10228"/>
            <a:lumOff val="-3922"/>
            <a:alpha val="88000"/>
          </a:schemeClr>
        </a:solidFill>
      </dgm:spPr>
      <dgm:t>
        <a:bodyPr/>
        <a:lstStyle/>
        <a:p>
          <a:endParaRPr lang="es-ES"/>
        </a:p>
      </dgm:t>
    </dgm:pt>
    <dgm:pt modelId="{53617EFB-7D80-4C2C-9FB8-F6CAB1D17135}">
      <dgm:prSet phldrT="[Texto]"/>
      <dgm:spPr>
        <a:solidFill>
          <a:schemeClr val="accent5">
            <a:hueOff val="-3676672"/>
            <a:satOff val="-5114"/>
            <a:lumOff val="-1961"/>
            <a:alpha val="70000"/>
          </a:schemeClr>
        </a:solidFill>
      </dgm:spPr>
      <dgm:t>
        <a:bodyPr/>
        <a:lstStyle/>
        <a:p>
          <a:r>
            <a:rPr lang="es-ES" dirty="0"/>
            <a:t>USA, April 2021</a:t>
          </a:r>
        </a:p>
      </dgm:t>
    </dgm:pt>
    <dgm:pt modelId="{DEB1AE67-A7AD-420F-89D3-6C152530809C}" type="parTrans" cxnId="{5ECCD811-2848-460F-A632-38B9B8C7F47E}">
      <dgm:prSet/>
      <dgm:spPr/>
      <dgm:t>
        <a:bodyPr/>
        <a:lstStyle/>
        <a:p>
          <a:endParaRPr lang="es-ES"/>
        </a:p>
      </dgm:t>
    </dgm:pt>
    <dgm:pt modelId="{E0258FD5-66D8-4C04-B2CC-D9951E70BEA4}" type="sibTrans" cxnId="{5ECCD811-2848-460F-A632-38B9B8C7F47E}">
      <dgm:prSet/>
      <dgm:spPr/>
      <dgm:t>
        <a:bodyPr/>
        <a:lstStyle/>
        <a:p>
          <a:endParaRPr lang="es-ES"/>
        </a:p>
      </dgm:t>
    </dgm:pt>
    <dgm:pt modelId="{009DFF92-10BF-4ADB-9638-CDC20453C863}">
      <dgm:prSet phldrT="[Texto]"/>
      <dgm:spPr>
        <a:solidFill>
          <a:schemeClr val="accent5">
            <a:hueOff val="-3676672"/>
            <a:satOff val="-5114"/>
            <a:lumOff val="-1961"/>
            <a:alpha val="70000"/>
          </a:schemeClr>
        </a:solidFill>
      </dgm:spPr>
      <dgm:t>
        <a:bodyPr/>
        <a:lstStyle/>
        <a:p>
          <a:r>
            <a:rPr lang="es-ES" dirty="0"/>
            <a:t>Guatemala, May 2022 </a:t>
          </a:r>
        </a:p>
      </dgm:t>
    </dgm:pt>
    <dgm:pt modelId="{BF461AA5-D621-4F22-A9FF-657A610174CD}" type="parTrans" cxnId="{32F5ADE4-F518-436F-BA96-AFBAB8EE9E0C}">
      <dgm:prSet/>
      <dgm:spPr/>
      <dgm:t>
        <a:bodyPr/>
        <a:lstStyle/>
        <a:p>
          <a:endParaRPr lang="es-ES"/>
        </a:p>
      </dgm:t>
    </dgm:pt>
    <dgm:pt modelId="{B3C2DC52-3C6B-413E-8CBB-CBDD430C44F0}" type="sibTrans" cxnId="{32F5ADE4-F518-436F-BA96-AFBAB8EE9E0C}">
      <dgm:prSet/>
      <dgm:spPr/>
      <dgm:t>
        <a:bodyPr/>
        <a:lstStyle/>
        <a:p>
          <a:endParaRPr lang="es-ES"/>
        </a:p>
      </dgm:t>
    </dgm:pt>
    <dgm:pt modelId="{837C3782-22B7-44E5-9BAB-7EEF022DA68A}">
      <dgm:prSet phldrT="[Texto]"/>
      <dgm:spPr>
        <a:solidFill>
          <a:schemeClr val="accent5">
            <a:hueOff val="-7353344"/>
            <a:satOff val="-10228"/>
            <a:lumOff val="-3922"/>
            <a:alpha val="70000"/>
          </a:schemeClr>
        </a:solidFill>
      </dgm:spPr>
      <dgm:t>
        <a:bodyPr/>
        <a:lstStyle/>
        <a:p>
          <a:r>
            <a:rPr lang="es-ES" sz="1600" b="1" dirty="0" err="1"/>
            <a:t>Expectations</a:t>
          </a:r>
          <a:r>
            <a:rPr lang="es-ES" sz="1600" b="1" dirty="0"/>
            <a:t> </a:t>
          </a:r>
          <a:r>
            <a:rPr lang="es-ES" sz="1600" b="1" dirty="0" err="1"/>
            <a:t>for</a:t>
          </a:r>
          <a:r>
            <a:rPr lang="es-ES" sz="1600" b="1" dirty="0"/>
            <a:t> 2024</a:t>
          </a:r>
        </a:p>
      </dgm:t>
    </dgm:pt>
    <dgm:pt modelId="{5C190E85-7D02-43EB-AE42-DC43983F33F0}" type="parTrans" cxnId="{E6B88040-456F-4FCA-8B64-136AF3060A39}">
      <dgm:prSet/>
      <dgm:spPr/>
      <dgm:t>
        <a:bodyPr/>
        <a:lstStyle/>
        <a:p>
          <a:endParaRPr lang="es-ES"/>
        </a:p>
      </dgm:t>
    </dgm:pt>
    <dgm:pt modelId="{0A7D09B1-E5DC-43BF-B32E-24445E0085D4}" type="sibTrans" cxnId="{E6B88040-456F-4FCA-8B64-136AF3060A39}">
      <dgm:prSet/>
      <dgm:spPr/>
      <dgm:t>
        <a:bodyPr/>
        <a:lstStyle/>
        <a:p>
          <a:endParaRPr lang="es-ES"/>
        </a:p>
      </dgm:t>
    </dgm:pt>
    <dgm:pt modelId="{E4DDEA89-9E37-4CE3-A58B-C2F55216D855}">
      <dgm:prSet phldrT="[Texto]" custT="1"/>
      <dgm:spPr>
        <a:solidFill>
          <a:schemeClr val="accent5">
            <a:hueOff val="-7353344"/>
            <a:satOff val="-10228"/>
            <a:lumOff val="-3922"/>
            <a:alpha val="70000"/>
          </a:schemeClr>
        </a:solidFill>
      </dgm:spPr>
      <dgm:t>
        <a:bodyPr/>
        <a:lstStyle/>
        <a:p>
          <a:r>
            <a:rPr lang="es-ES" sz="1300" dirty="0" err="1"/>
            <a:t>Finalize</a:t>
          </a:r>
          <a:r>
            <a:rPr lang="es-ES" sz="1300" dirty="0"/>
            <a:t> Exchange </a:t>
          </a:r>
          <a:r>
            <a:rPr lang="es-ES" sz="1300" dirty="0" err="1"/>
            <a:t>with</a:t>
          </a:r>
          <a:r>
            <a:rPr lang="es-ES" sz="1300" dirty="0"/>
            <a:t> OIRSA </a:t>
          </a:r>
          <a:r>
            <a:rPr lang="es-ES" sz="1300" dirty="0" err="1"/>
            <a:t>countries</a:t>
          </a:r>
          <a:endParaRPr lang="es-ES" sz="1300" dirty="0"/>
        </a:p>
      </dgm:t>
    </dgm:pt>
    <dgm:pt modelId="{A1E2C932-C393-4310-BEA6-4216ED038D26}" type="parTrans" cxnId="{05BD3F99-EB96-409F-8F17-0410DFA52210}">
      <dgm:prSet/>
      <dgm:spPr/>
      <dgm:t>
        <a:bodyPr/>
        <a:lstStyle/>
        <a:p>
          <a:endParaRPr lang="es-ES"/>
        </a:p>
      </dgm:t>
    </dgm:pt>
    <dgm:pt modelId="{C7765459-1FA2-4C68-90B9-0A39330C81E0}" type="sibTrans" cxnId="{05BD3F99-EB96-409F-8F17-0410DFA52210}">
      <dgm:prSet/>
      <dgm:spPr/>
      <dgm:t>
        <a:bodyPr/>
        <a:lstStyle/>
        <a:p>
          <a:endParaRPr lang="es-ES"/>
        </a:p>
      </dgm:t>
    </dgm:pt>
    <dgm:pt modelId="{940B4574-A1F2-423C-8470-6B8FC6770743}">
      <dgm:prSet phldrT="[Texto]" custT="1"/>
      <dgm:spPr>
        <a:solidFill>
          <a:schemeClr val="accent5">
            <a:hueOff val="-7353344"/>
            <a:satOff val="-10228"/>
            <a:lumOff val="-3922"/>
            <a:alpha val="70000"/>
          </a:schemeClr>
        </a:solidFill>
      </dgm:spPr>
      <dgm:t>
        <a:bodyPr/>
        <a:lstStyle/>
        <a:p>
          <a:r>
            <a:rPr lang="es-ES" sz="1300" dirty="0"/>
            <a:t>Explore Exchange </a:t>
          </a:r>
          <a:r>
            <a:rPr lang="es-ES" sz="1300" dirty="0" err="1"/>
            <a:t>with</a:t>
          </a:r>
          <a:r>
            <a:rPr lang="es-ES" sz="1300" dirty="0"/>
            <a:t> Asia</a:t>
          </a:r>
          <a:r>
            <a:rPr lang="es-ES" sz="1400" dirty="0"/>
            <a:t>.</a:t>
          </a:r>
        </a:p>
      </dgm:t>
    </dgm:pt>
    <dgm:pt modelId="{A14AC751-4C52-404B-9E1B-07430A5EC4E8}" type="parTrans" cxnId="{1D0E0BB2-B8C2-4E41-9A6C-40B49FEE9B3D}">
      <dgm:prSet/>
      <dgm:spPr/>
      <dgm:t>
        <a:bodyPr/>
        <a:lstStyle/>
        <a:p>
          <a:endParaRPr lang="es-ES"/>
        </a:p>
      </dgm:t>
    </dgm:pt>
    <dgm:pt modelId="{10AA1CFA-44E7-4881-85DF-E4B727A0F87E}" type="sibTrans" cxnId="{1D0E0BB2-B8C2-4E41-9A6C-40B49FEE9B3D}">
      <dgm:prSet/>
      <dgm:spPr/>
      <dgm:t>
        <a:bodyPr/>
        <a:lstStyle/>
        <a:p>
          <a:endParaRPr lang="es-ES"/>
        </a:p>
      </dgm:t>
    </dgm:pt>
    <dgm:pt modelId="{2F523E28-3758-409E-AB1F-ED9018BE5B4F}">
      <dgm:prSet phldrT="[Texto]"/>
      <dgm:spPr>
        <a:solidFill>
          <a:schemeClr val="accent5">
            <a:hueOff val="-3676672"/>
            <a:satOff val="-5114"/>
            <a:lumOff val="-1961"/>
            <a:alpha val="70000"/>
          </a:schemeClr>
        </a:solidFill>
      </dgm:spPr>
      <dgm:t>
        <a:bodyPr/>
        <a:lstStyle/>
        <a:p>
          <a:r>
            <a:rPr lang="es-ES" dirty="0"/>
            <a:t>Costa Rica, August 2023.</a:t>
          </a:r>
        </a:p>
      </dgm:t>
    </dgm:pt>
    <dgm:pt modelId="{FC417BCE-1488-4AAC-B83B-EEA2F602F140}" type="parTrans" cxnId="{176ED146-EA42-4959-A1FB-50B9702AF3B5}">
      <dgm:prSet/>
      <dgm:spPr/>
      <dgm:t>
        <a:bodyPr/>
        <a:lstStyle/>
        <a:p>
          <a:endParaRPr lang="es-ES"/>
        </a:p>
      </dgm:t>
    </dgm:pt>
    <dgm:pt modelId="{07FC2EDE-DA82-4447-82A0-B3F62C4909A9}" type="sibTrans" cxnId="{176ED146-EA42-4959-A1FB-50B9702AF3B5}">
      <dgm:prSet/>
      <dgm:spPr/>
      <dgm:t>
        <a:bodyPr/>
        <a:lstStyle/>
        <a:p>
          <a:endParaRPr lang="es-ES"/>
        </a:p>
      </dgm:t>
    </dgm:pt>
    <dgm:pt modelId="{8B9E59BC-D06A-42ED-88DC-8C7E8249B51D}">
      <dgm:prSet phldrT="[Texto]" custT="1"/>
      <dgm:spPr>
        <a:solidFill>
          <a:schemeClr val="accent5">
            <a:hueOff val="-7353344"/>
            <a:satOff val="-10228"/>
            <a:lumOff val="-3922"/>
            <a:alpha val="70000"/>
          </a:schemeClr>
        </a:solidFill>
      </dgm:spPr>
      <dgm:t>
        <a:bodyPr/>
        <a:lstStyle/>
        <a:p>
          <a:r>
            <a:rPr lang="es-ES" sz="1300" dirty="0" err="1"/>
            <a:t>Start</a:t>
          </a:r>
          <a:r>
            <a:rPr lang="es-ES" sz="1300" dirty="0"/>
            <a:t> Exchange </a:t>
          </a:r>
          <a:r>
            <a:rPr lang="es-ES" sz="1300" dirty="0" err="1"/>
            <a:t>with</a:t>
          </a:r>
          <a:r>
            <a:rPr lang="es-ES" sz="1300" dirty="0"/>
            <a:t> </a:t>
          </a:r>
          <a:r>
            <a:rPr lang="es-ES" sz="1300" dirty="0" err="1"/>
            <a:t>European</a:t>
          </a:r>
          <a:r>
            <a:rPr lang="es-ES" sz="1300" dirty="0"/>
            <a:t> </a:t>
          </a:r>
          <a:r>
            <a:rPr lang="es-ES" sz="1300" dirty="0" err="1"/>
            <a:t>Union</a:t>
          </a:r>
          <a:r>
            <a:rPr lang="es-ES" sz="1300" dirty="0"/>
            <a:t> </a:t>
          </a:r>
          <a:r>
            <a:rPr lang="es-ES" sz="1300" dirty="0" err="1"/>
            <a:t>countries</a:t>
          </a:r>
          <a:r>
            <a:rPr lang="es-ES" sz="1300" dirty="0"/>
            <a:t> and </a:t>
          </a:r>
          <a:r>
            <a:rPr lang="es-ES" sz="1300" dirty="0" err="1"/>
            <a:t>Canada</a:t>
          </a:r>
          <a:endParaRPr lang="es-ES" sz="1300" dirty="0"/>
        </a:p>
      </dgm:t>
    </dgm:pt>
    <dgm:pt modelId="{E421D87F-F752-42CD-B4DD-03A72C36B151}" type="parTrans" cxnId="{52C22B7C-CF8F-4D05-BC95-B154069E7852}">
      <dgm:prSet/>
      <dgm:spPr/>
      <dgm:t>
        <a:bodyPr/>
        <a:lstStyle/>
        <a:p>
          <a:endParaRPr lang="es-ES"/>
        </a:p>
      </dgm:t>
    </dgm:pt>
    <dgm:pt modelId="{1A1A8815-843A-4435-B4A7-CA0BB33912B2}" type="sibTrans" cxnId="{52C22B7C-CF8F-4D05-BC95-B154069E7852}">
      <dgm:prSet/>
      <dgm:spPr/>
      <dgm:t>
        <a:bodyPr/>
        <a:lstStyle/>
        <a:p>
          <a:endParaRPr lang="es-ES"/>
        </a:p>
      </dgm:t>
    </dgm:pt>
    <dgm:pt modelId="{7B6C7108-CA76-47CB-B0A5-DB001A0B6800}">
      <dgm:prSet phldrT="[Texto]"/>
      <dgm:spPr>
        <a:solidFill>
          <a:schemeClr val="accent5">
            <a:hueOff val="0"/>
            <a:satOff val="0"/>
            <a:lumOff val="0"/>
            <a:alpha val="58000"/>
          </a:schemeClr>
        </a:solidFill>
      </dgm:spPr>
      <dgm:t>
        <a:bodyPr/>
        <a:lstStyle/>
        <a:p>
          <a:pPr marL="114300" lvl="1" indent="0" defTabSz="666750">
            <a:lnSpc>
              <a:spcPct val="90000"/>
            </a:lnSpc>
            <a:spcBef>
              <a:spcPct val="0"/>
            </a:spcBef>
            <a:spcAft>
              <a:spcPct val="15000"/>
            </a:spcAft>
            <a:buNone/>
          </a:pPr>
          <a:endParaRPr lang="es-ES" dirty="0"/>
        </a:p>
      </dgm:t>
    </dgm:pt>
    <dgm:pt modelId="{62F0C7EF-9115-4D2B-86A1-2113AA5592D2}" type="parTrans" cxnId="{FE77FF79-F602-4CC0-89EF-95AD888555D8}">
      <dgm:prSet/>
      <dgm:spPr/>
      <dgm:t>
        <a:bodyPr/>
        <a:lstStyle/>
        <a:p>
          <a:endParaRPr lang="es-ES"/>
        </a:p>
      </dgm:t>
    </dgm:pt>
    <dgm:pt modelId="{BC49CD9B-BF24-4C0C-B4B6-B89AA04871EB}" type="sibTrans" cxnId="{FE77FF79-F602-4CC0-89EF-95AD888555D8}">
      <dgm:prSet/>
      <dgm:spPr/>
      <dgm:t>
        <a:bodyPr/>
        <a:lstStyle/>
        <a:p>
          <a:endParaRPr lang="es-ES"/>
        </a:p>
      </dgm:t>
    </dgm:pt>
    <dgm:pt modelId="{6051E225-EC31-4EEB-8F70-170198C40837}">
      <dgm:prSet phldrT="[Texto]"/>
      <dgm:spPr>
        <a:solidFill>
          <a:schemeClr val="accent5">
            <a:hueOff val="-3676672"/>
            <a:satOff val="-5114"/>
            <a:lumOff val="-1961"/>
            <a:alpha val="70000"/>
          </a:schemeClr>
        </a:solidFill>
      </dgm:spPr>
      <dgm:t>
        <a:bodyPr/>
        <a:lstStyle/>
        <a:p>
          <a:r>
            <a:rPr lang="es-ES" dirty="0" err="1"/>
            <a:t>Panama</a:t>
          </a:r>
          <a:r>
            <a:rPr lang="es-ES" dirty="0"/>
            <a:t>, </a:t>
          </a:r>
          <a:r>
            <a:rPr lang="es-ES" dirty="0" err="1"/>
            <a:t>Dominican</a:t>
          </a:r>
          <a:r>
            <a:rPr lang="es-ES" dirty="0"/>
            <a:t> </a:t>
          </a:r>
          <a:r>
            <a:rPr lang="es-ES" dirty="0" err="1"/>
            <a:t>Republic</a:t>
          </a:r>
          <a:r>
            <a:rPr lang="es-ES" dirty="0"/>
            <a:t>, Ecuador, and </a:t>
          </a:r>
          <a:r>
            <a:rPr lang="es-ES" dirty="0" err="1"/>
            <a:t>Belize</a:t>
          </a:r>
          <a:r>
            <a:rPr lang="es-ES" dirty="0"/>
            <a:t>, </a:t>
          </a:r>
          <a:r>
            <a:rPr lang="es-ES" dirty="0" err="1"/>
            <a:t>December</a:t>
          </a:r>
          <a:r>
            <a:rPr lang="es-ES" dirty="0"/>
            <a:t> 2023 </a:t>
          </a:r>
        </a:p>
      </dgm:t>
    </dgm:pt>
    <dgm:pt modelId="{FD419A60-D1DC-4B96-950E-2546B2FB5168}" type="parTrans" cxnId="{BFA1C5DA-1EBF-431A-90C8-50F1084AA0BD}">
      <dgm:prSet/>
      <dgm:spPr/>
      <dgm:t>
        <a:bodyPr/>
        <a:lstStyle/>
        <a:p>
          <a:endParaRPr lang="es-ES"/>
        </a:p>
      </dgm:t>
    </dgm:pt>
    <dgm:pt modelId="{AF4D5B67-A06E-462A-B9BE-865A2C8530CC}" type="sibTrans" cxnId="{BFA1C5DA-1EBF-431A-90C8-50F1084AA0BD}">
      <dgm:prSet/>
      <dgm:spPr/>
      <dgm:t>
        <a:bodyPr/>
        <a:lstStyle/>
        <a:p>
          <a:endParaRPr lang="es-ES"/>
        </a:p>
      </dgm:t>
    </dgm:pt>
    <dgm:pt modelId="{6F0B61D4-593D-4A7B-A460-8E36811A2BF4}">
      <dgm:prSet phldrT="[Texto]"/>
      <dgm:spPr>
        <a:solidFill>
          <a:schemeClr val="accent5">
            <a:hueOff val="0"/>
            <a:satOff val="0"/>
            <a:lumOff val="0"/>
            <a:alpha val="58000"/>
          </a:schemeClr>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r>
            <a:rPr lang="es-ES" dirty="0"/>
            <a:t>August 2019.</a:t>
          </a:r>
        </a:p>
      </dgm:t>
    </dgm:pt>
    <dgm:pt modelId="{7F8129EA-F007-41B9-90B8-58654A73C8B8}" type="parTrans" cxnId="{81E2BF85-6F7B-4C13-8FEA-F04840B4A9FF}">
      <dgm:prSet/>
      <dgm:spPr/>
      <dgm:t>
        <a:bodyPr/>
        <a:lstStyle/>
        <a:p>
          <a:endParaRPr lang="es-ES"/>
        </a:p>
      </dgm:t>
    </dgm:pt>
    <dgm:pt modelId="{E4BB6EA1-6E13-4046-86D6-C223E33D9120}" type="sibTrans" cxnId="{81E2BF85-6F7B-4C13-8FEA-F04840B4A9FF}">
      <dgm:prSet/>
      <dgm:spPr/>
      <dgm:t>
        <a:bodyPr/>
        <a:lstStyle/>
        <a:p>
          <a:endParaRPr lang="es-ES"/>
        </a:p>
      </dgm:t>
    </dgm:pt>
    <dgm:pt modelId="{A7C08514-AA35-45D4-8EFE-6C0A95C27E81}">
      <dgm:prSet phldrT="[Texto]"/>
      <dgm:spPr>
        <a:solidFill>
          <a:schemeClr val="accent5">
            <a:hueOff val="0"/>
            <a:satOff val="0"/>
            <a:lumOff val="0"/>
            <a:alpha val="58000"/>
          </a:schemeClr>
        </a:solidFill>
      </dgm:spPr>
      <dgm:t>
        <a:bodyPr/>
        <a:lstStyle/>
        <a:p>
          <a:pPr marL="0" marR="0" lvl="0" indent="0" defTabSz="914400" eaLnBrk="1" fontAlgn="auto" latinLnBrk="0" hangingPunct="1">
            <a:lnSpc>
              <a:spcPct val="100000"/>
            </a:lnSpc>
            <a:spcBef>
              <a:spcPts val="0"/>
            </a:spcBef>
            <a:spcAft>
              <a:spcPts val="0"/>
            </a:spcAft>
            <a:buClrTx/>
            <a:buSzTx/>
            <a:buFontTx/>
            <a:buNone/>
            <a:tabLst/>
            <a:defRPr/>
          </a:pPr>
          <a:endParaRPr lang="es-ES" dirty="0"/>
        </a:p>
      </dgm:t>
    </dgm:pt>
    <dgm:pt modelId="{5AED0A17-9C30-41C5-83BC-6C38DE1FA0C7}" type="parTrans" cxnId="{3CDCB365-3815-4559-9415-D4B85A37B467}">
      <dgm:prSet/>
      <dgm:spPr/>
      <dgm:t>
        <a:bodyPr/>
        <a:lstStyle/>
        <a:p>
          <a:endParaRPr lang="es-ES"/>
        </a:p>
      </dgm:t>
    </dgm:pt>
    <dgm:pt modelId="{E41F8991-766E-421D-9DFD-2AA0B4B7F93D}" type="sibTrans" cxnId="{3CDCB365-3815-4559-9415-D4B85A37B467}">
      <dgm:prSet/>
      <dgm:spPr/>
      <dgm:t>
        <a:bodyPr/>
        <a:lstStyle/>
        <a:p>
          <a:endParaRPr lang="es-ES"/>
        </a:p>
      </dgm:t>
    </dgm:pt>
    <dgm:pt modelId="{9D1949A8-E30C-4708-AB2B-3B0D0D2C9E9F}" type="pres">
      <dgm:prSet presAssocID="{D738B81D-7CAA-4D1E-BCA6-32C4F04F1168}" presName="Name0" presStyleCnt="0">
        <dgm:presLayoutVars>
          <dgm:dir/>
          <dgm:resizeHandles val="exact"/>
        </dgm:presLayoutVars>
      </dgm:prSet>
      <dgm:spPr/>
    </dgm:pt>
    <dgm:pt modelId="{CFF4770F-09F3-4F8A-B87E-4D03389AF0B9}" type="pres">
      <dgm:prSet presAssocID="{51F57BE4-AE96-4C49-8801-07C78ACE48D1}" presName="composite" presStyleCnt="0"/>
      <dgm:spPr/>
    </dgm:pt>
    <dgm:pt modelId="{C959DF47-F54D-4E82-86D8-8EDDCB9C60F7}" type="pres">
      <dgm:prSet presAssocID="{51F57BE4-AE96-4C49-8801-07C78ACE48D1}" presName="imagSh" presStyleLbl="bgImgPlace1" presStyleIdx="0" presStyleCnt="3" custScaleX="77090" custScaleY="45876" custLinFactNeighborX="737" custLinFactNeighborY="1058"/>
      <dgm:spPr>
        <a:blipFill dpi="0" rotWithShape="1">
          <a:blip xmlns:r="http://schemas.openxmlformats.org/officeDocument/2006/relationships" r:embed="rId1"/>
          <a:srcRect/>
          <a:stretch>
            <a:fillRect b="1614"/>
          </a:stretch>
        </a:blipFill>
      </dgm:spPr>
    </dgm:pt>
    <dgm:pt modelId="{2615AECE-E43D-4994-A38B-B92DB12D08DA}" type="pres">
      <dgm:prSet presAssocID="{51F57BE4-AE96-4C49-8801-07C78ACE48D1}" presName="txNode" presStyleLbl="node1" presStyleIdx="0" presStyleCnt="3" custScaleX="115862" custScaleY="83135" custLinFactNeighborX="779" custLinFactNeighborY="2354">
        <dgm:presLayoutVars>
          <dgm:bulletEnabled val="1"/>
        </dgm:presLayoutVars>
      </dgm:prSet>
      <dgm:spPr/>
    </dgm:pt>
    <dgm:pt modelId="{DD9724CB-7E1C-4019-9731-755E5B568289}" type="pres">
      <dgm:prSet presAssocID="{EB35789D-B67D-459A-9A8F-2497BACD7D7E}" presName="sibTrans" presStyleLbl="sibTrans2D1" presStyleIdx="0" presStyleCnt="2" custScaleX="227606"/>
      <dgm:spPr/>
    </dgm:pt>
    <dgm:pt modelId="{0DC9732B-16C9-45DE-8C35-E3F202DDB50B}" type="pres">
      <dgm:prSet presAssocID="{EB35789D-B67D-459A-9A8F-2497BACD7D7E}" presName="connTx" presStyleLbl="sibTrans2D1" presStyleIdx="0" presStyleCnt="2"/>
      <dgm:spPr/>
    </dgm:pt>
    <dgm:pt modelId="{4B7C47C1-DA63-4C0B-9594-7009BA655267}" type="pres">
      <dgm:prSet presAssocID="{CC484F69-AAD8-42CC-AFD1-48F597992333}" presName="composite" presStyleCnt="0"/>
      <dgm:spPr/>
    </dgm:pt>
    <dgm:pt modelId="{8233FFFD-C954-4531-82F6-B1E64CCEF811}" type="pres">
      <dgm:prSet presAssocID="{CC484F69-AAD8-42CC-AFD1-48F597992333}" presName="imagSh" presStyleLbl="bgImgPlace1" presStyleIdx="1" presStyleCnt="3" custScaleX="53015" custScaleY="51276" custLinFactNeighborX="-8734" custLinFactNeighborY="-169"/>
      <dgm:spPr>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9000" t="1" r="-19000" b="5698"/>
          </a:stretch>
        </a:blipFill>
      </dgm:spPr>
    </dgm:pt>
    <dgm:pt modelId="{90B419E5-0575-495D-A0B8-D08BE53ED267}" type="pres">
      <dgm:prSet presAssocID="{CC484F69-AAD8-42CC-AFD1-48F597992333}" presName="txNode" presStyleLbl="node1" presStyleIdx="1" presStyleCnt="3" custScaleX="119931" custScaleY="82612">
        <dgm:presLayoutVars>
          <dgm:bulletEnabled val="1"/>
        </dgm:presLayoutVars>
      </dgm:prSet>
      <dgm:spPr/>
    </dgm:pt>
    <dgm:pt modelId="{7620C5A3-FDE9-446F-9065-B8E950EE9477}" type="pres">
      <dgm:prSet presAssocID="{3B978399-A0EF-4C0E-BAB4-774D8498BEE8}" presName="sibTrans" presStyleLbl="sibTrans2D1" presStyleIdx="1" presStyleCnt="2" custAng="21566777" custScaleX="201631"/>
      <dgm:spPr/>
    </dgm:pt>
    <dgm:pt modelId="{707F9123-C8F2-4569-A7D9-D22DB994654B}" type="pres">
      <dgm:prSet presAssocID="{3B978399-A0EF-4C0E-BAB4-774D8498BEE8}" presName="connTx" presStyleLbl="sibTrans2D1" presStyleIdx="1" presStyleCnt="2"/>
      <dgm:spPr/>
    </dgm:pt>
    <dgm:pt modelId="{E8EE0AD4-27D8-401F-B367-6317BF94AAA0}" type="pres">
      <dgm:prSet presAssocID="{837C3782-22B7-44E5-9BAB-7EEF022DA68A}" presName="composite" presStyleCnt="0"/>
      <dgm:spPr/>
    </dgm:pt>
    <dgm:pt modelId="{8F6CD9DE-348F-47F4-9228-D47796B78D6F}" type="pres">
      <dgm:prSet presAssocID="{837C3782-22B7-44E5-9BAB-7EEF022DA68A}" presName="imagSh" presStyleLbl="bgImgPlace1" presStyleIdx="2" presStyleCnt="3" custScaleX="77389" custScaleY="47971" custLinFactNeighborX="194" custLinFactNeighborY="2108"/>
      <dgm:spPr>
        <a:blipFill>
          <a:blip xmlns:r="http://schemas.openxmlformats.org/officeDocument/2006/relationships" r:embed="rId3">
            <a:extLst>
              <a:ext uri="{28A0092B-C50C-407E-A947-70E740481C1C}">
                <a14:useLocalDpi xmlns:a14="http://schemas.microsoft.com/office/drawing/2010/main" val="0"/>
              </a:ext>
            </a:extLst>
          </a:blip>
          <a:srcRect/>
          <a:stretch>
            <a:fillRect l="-26000" r="-26000"/>
          </a:stretch>
        </a:blipFill>
      </dgm:spPr>
    </dgm:pt>
    <dgm:pt modelId="{A53384F2-AAD3-4D22-A346-44D3E1FC0C2F}" type="pres">
      <dgm:prSet presAssocID="{837C3782-22B7-44E5-9BAB-7EEF022DA68A}" presName="txNode" presStyleLbl="node1" presStyleIdx="2" presStyleCnt="3" custScaleX="115052" custScaleY="81805" custLinFactNeighborX="-982" custLinFactNeighborY="2372">
        <dgm:presLayoutVars>
          <dgm:bulletEnabled val="1"/>
        </dgm:presLayoutVars>
      </dgm:prSet>
      <dgm:spPr/>
    </dgm:pt>
  </dgm:ptLst>
  <dgm:cxnLst>
    <dgm:cxn modelId="{5F4F230D-A13C-421F-9949-2DC9F793B2FC}" srcId="{D738B81D-7CAA-4D1E-BCA6-32C4F04F1168}" destId="{51F57BE4-AE96-4C49-8801-07C78ACE48D1}" srcOrd="0" destOrd="0" parTransId="{DEA19762-336F-4DDA-90C3-DA4EC62431FA}" sibTransId="{EB35789D-B67D-459A-9A8F-2497BACD7D7E}"/>
    <dgm:cxn modelId="{651F1410-FFD9-4F9D-8B40-DE50D9069D44}" type="presOf" srcId="{43761C76-9B45-4317-A8CC-4F3472859528}" destId="{2615AECE-E43D-4994-A38B-B92DB12D08DA}" srcOrd="0" destOrd="1" presId="urn:microsoft.com/office/officeart/2005/8/layout/hProcess10"/>
    <dgm:cxn modelId="{1BBB4C10-23C6-46FD-ABAC-A63EE40EAA80}" type="presOf" srcId="{CC484F69-AAD8-42CC-AFD1-48F597992333}" destId="{90B419E5-0575-495D-A0B8-D08BE53ED267}" srcOrd="0" destOrd="0" presId="urn:microsoft.com/office/officeart/2005/8/layout/hProcess10"/>
    <dgm:cxn modelId="{5ECCD811-2848-460F-A632-38B9B8C7F47E}" srcId="{CC484F69-AAD8-42CC-AFD1-48F597992333}" destId="{53617EFB-7D80-4C2C-9FB8-F6CAB1D17135}" srcOrd="0" destOrd="0" parTransId="{DEB1AE67-A7AD-420F-89D3-6C152530809C}" sibTransId="{E0258FD5-66D8-4C04-B2CC-D9951E70BEA4}"/>
    <dgm:cxn modelId="{C2B1E21D-CE9E-4EB6-B2A6-10FAECD59DD7}" type="presOf" srcId="{EB35789D-B67D-459A-9A8F-2497BACD7D7E}" destId="{0DC9732B-16C9-45DE-8C35-E3F202DDB50B}" srcOrd="1" destOrd="0" presId="urn:microsoft.com/office/officeart/2005/8/layout/hProcess10"/>
    <dgm:cxn modelId="{EC50182C-65E2-48FF-B910-8E37E8F97D29}" type="presOf" srcId="{53617EFB-7D80-4C2C-9FB8-F6CAB1D17135}" destId="{90B419E5-0575-495D-A0B8-D08BE53ED267}" srcOrd="0" destOrd="1" presId="urn:microsoft.com/office/officeart/2005/8/layout/hProcess10"/>
    <dgm:cxn modelId="{27DC202F-8CC4-4F51-8109-27DDB517E72D}" type="presOf" srcId="{D738B81D-7CAA-4D1E-BCA6-32C4F04F1168}" destId="{9D1949A8-E30C-4708-AB2B-3B0D0D2C9E9F}" srcOrd="0" destOrd="0" presId="urn:microsoft.com/office/officeart/2005/8/layout/hProcess10"/>
    <dgm:cxn modelId="{24E6A22F-71BE-4807-806F-DE3D142AF8EE}" type="presOf" srcId="{837C3782-22B7-44E5-9BAB-7EEF022DA68A}" destId="{A53384F2-AAD3-4D22-A346-44D3E1FC0C2F}" srcOrd="0" destOrd="0" presId="urn:microsoft.com/office/officeart/2005/8/layout/hProcess10"/>
    <dgm:cxn modelId="{5AE51839-B66A-4AF2-A497-44A2EDEE4D82}" type="presOf" srcId="{A7C08514-AA35-45D4-8EFE-6C0A95C27E81}" destId="{2615AECE-E43D-4994-A38B-B92DB12D08DA}" srcOrd="0" destOrd="2" presId="urn:microsoft.com/office/officeart/2005/8/layout/hProcess10"/>
    <dgm:cxn modelId="{8C9AA339-6AA4-4847-9F30-BEB4190C861E}" type="presOf" srcId="{6051E225-EC31-4EEB-8F70-170198C40837}" destId="{90B419E5-0575-495D-A0B8-D08BE53ED267}" srcOrd="0" destOrd="4" presId="urn:microsoft.com/office/officeart/2005/8/layout/hProcess10"/>
    <dgm:cxn modelId="{799DE13A-F076-47BE-94ED-10A6E3ECD94A}" srcId="{51F57BE4-AE96-4C49-8801-07C78ACE48D1}" destId="{43761C76-9B45-4317-A8CC-4F3472859528}" srcOrd="0" destOrd="0" parTransId="{1CB46B13-6F90-42F5-B6ED-B049207B618B}" sibTransId="{5D5526FB-EB1B-4EA7-89B5-CDEA172BF1DE}"/>
    <dgm:cxn modelId="{3C4E923B-5935-4410-B3FF-4FE59DBE4F22}" type="presOf" srcId="{7B6C7108-CA76-47CB-B0A5-DB001A0B6800}" destId="{2615AECE-E43D-4994-A38B-B92DB12D08DA}" srcOrd="0" destOrd="4" presId="urn:microsoft.com/office/officeart/2005/8/layout/hProcess10"/>
    <dgm:cxn modelId="{E6B88040-456F-4FCA-8B64-136AF3060A39}" srcId="{D738B81D-7CAA-4D1E-BCA6-32C4F04F1168}" destId="{837C3782-22B7-44E5-9BAB-7EEF022DA68A}" srcOrd="2" destOrd="0" parTransId="{5C190E85-7D02-43EB-AE42-DC43983F33F0}" sibTransId="{0A7D09B1-E5DC-43BF-B32E-24445E0085D4}"/>
    <dgm:cxn modelId="{AA7DB55E-4942-481F-983C-C9EF491F2BA3}" srcId="{D738B81D-7CAA-4D1E-BCA6-32C4F04F1168}" destId="{CC484F69-AAD8-42CC-AFD1-48F597992333}" srcOrd="1" destOrd="0" parTransId="{AFFBC492-015A-45AF-B514-CA6704A37148}" sibTransId="{3B978399-A0EF-4C0E-BAB4-774D8498BEE8}"/>
    <dgm:cxn modelId="{67720763-0B49-48D1-9E96-901C5974BF03}" type="presOf" srcId="{009DFF92-10BF-4ADB-9638-CDC20453C863}" destId="{90B419E5-0575-495D-A0B8-D08BE53ED267}" srcOrd="0" destOrd="2" presId="urn:microsoft.com/office/officeart/2005/8/layout/hProcess10"/>
    <dgm:cxn modelId="{3CDCB365-3815-4559-9415-D4B85A37B467}" srcId="{51F57BE4-AE96-4C49-8801-07C78ACE48D1}" destId="{A7C08514-AA35-45D4-8EFE-6C0A95C27E81}" srcOrd="1" destOrd="0" parTransId="{5AED0A17-9C30-41C5-83BC-6C38DE1FA0C7}" sibTransId="{E41F8991-766E-421D-9DFD-2AA0B4B7F93D}"/>
    <dgm:cxn modelId="{176ED146-EA42-4959-A1FB-50B9702AF3B5}" srcId="{CC484F69-AAD8-42CC-AFD1-48F597992333}" destId="{2F523E28-3758-409E-AB1F-ED9018BE5B4F}" srcOrd="2" destOrd="0" parTransId="{FC417BCE-1488-4AAC-B83B-EEA2F602F140}" sibTransId="{07FC2EDE-DA82-4447-82A0-B3F62C4909A9}"/>
    <dgm:cxn modelId="{6694D147-D113-4860-92F9-789F4BF1AFC8}" type="presOf" srcId="{EB35789D-B67D-459A-9A8F-2497BACD7D7E}" destId="{DD9724CB-7E1C-4019-9731-755E5B568289}" srcOrd="0" destOrd="0" presId="urn:microsoft.com/office/officeart/2005/8/layout/hProcess10"/>
    <dgm:cxn modelId="{EA6DE367-A7BC-4F28-8678-427F94AEA869}" type="presOf" srcId="{3B978399-A0EF-4C0E-BAB4-774D8498BEE8}" destId="{707F9123-C8F2-4569-A7D9-D22DB994654B}" srcOrd="1" destOrd="0" presId="urn:microsoft.com/office/officeart/2005/8/layout/hProcess10"/>
    <dgm:cxn modelId="{B9521C55-526C-425C-88C2-8168BC6C594C}" type="presOf" srcId="{940B4574-A1F2-423C-8470-6B8FC6770743}" destId="{A53384F2-AAD3-4D22-A346-44D3E1FC0C2F}" srcOrd="0" destOrd="3" presId="urn:microsoft.com/office/officeart/2005/8/layout/hProcess10"/>
    <dgm:cxn modelId="{FE77FF79-F602-4CC0-89EF-95AD888555D8}" srcId="{51F57BE4-AE96-4C49-8801-07C78ACE48D1}" destId="{7B6C7108-CA76-47CB-B0A5-DB001A0B6800}" srcOrd="3" destOrd="0" parTransId="{62F0C7EF-9115-4D2B-86A1-2113AA5592D2}" sibTransId="{BC49CD9B-BF24-4C0C-B4B6-B89AA04871EB}"/>
    <dgm:cxn modelId="{52C22B7C-CF8F-4D05-BC95-B154069E7852}" srcId="{837C3782-22B7-44E5-9BAB-7EEF022DA68A}" destId="{8B9E59BC-D06A-42ED-88DC-8C7E8249B51D}" srcOrd="1" destOrd="0" parTransId="{E421D87F-F752-42CD-B4DD-03A72C36B151}" sibTransId="{1A1A8815-843A-4435-B4A7-CA0BB33912B2}"/>
    <dgm:cxn modelId="{81E2BF85-6F7B-4C13-8FEA-F04840B4A9FF}" srcId="{51F57BE4-AE96-4C49-8801-07C78ACE48D1}" destId="{6F0B61D4-593D-4A7B-A460-8E36811A2BF4}" srcOrd="2" destOrd="0" parTransId="{7F8129EA-F007-41B9-90B8-58654A73C8B8}" sibTransId="{E4BB6EA1-6E13-4046-86D6-C223E33D9120}"/>
    <dgm:cxn modelId="{7FB0C693-E5E2-4227-A1DB-10A924F1E1B1}" type="presOf" srcId="{8B9E59BC-D06A-42ED-88DC-8C7E8249B51D}" destId="{A53384F2-AAD3-4D22-A346-44D3E1FC0C2F}" srcOrd="0" destOrd="2" presId="urn:microsoft.com/office/officeart/2005/8/layout/hProcess10"/>
    <dgm:cxn modelId="{05BD3F99-EB96-409F-8F17-0410DFA52210}" srcId="{837C3782-22B7-44E5-9BAB-7EEF022DA68A}" destId="{E4DDEA89-9E37-4CE3-A58B-C2F55216D855}" srcOrd="0" destOrd="0" parTransId="{A1E2C932-C393-4310-BEA6-4216ED038D26}" sibTransId="{C7765459-1FA2-4C68-90B9-0A39330C81E0}"/>
    <dgm:cxn modelId="{861320AE-2019-4649-9369-F3D76310D756}" type="presOf" srcId="{2F523E28-3758-409E-AB1F-ED9018BE5B4F}" destId="{90B419E5-0575-495D-A0B8-D08BE53ED267}" srcOrd="0" destOrd="3" presId="urn:microsoft.com/office/officeart/2005/8/layout/hProcess10"/>
    <dgm:cxn modelId="{1D0E0BB2-B8C2-4E41-9A6C-40B49FEE9B3D}" srcId="{837C3782-22B7-44E5-9BAB-7EEF022DA68A}" destId="{940B4574-A1F2-423C-8470-6B8FC6770743}" srcOrd="2" destOrd="0" parTransId="{A14AC751-4C52-404B-9E1B-07430A5EC4E8}" sibTransId="{10AA1CFA-44E7-4881-85DF-E4B727A0F87E}"/>
    <dgm:cxn modelId="{4CA8A5C0-47FA-4F70-9FF3-0CBB37D39F64}" type="presOf" srcId="{6F0B61D4-593D-4A7B-A460-8E36811A2BF4}" destId="{2615AECE-E43D-4994-A38B-B92DB12D08DA}" srcOrd="0" destOrd="3" presId="urn:microsoft.com/office/officeart/2005/8/layout/hProcess10"/>
    <dgm:cxn modelId="{BFA1C5DA-1EBF-431A-90C8-50F1084AA0BD}" srcId="{CC484F69-AAD8-42CC-AFD1-48F597992333}" destId="{6051E225-EC31-4EEB-8F70-170198C40837}" srcOrd="3" destOrd="0" parTransId="{FD419A60-D1DC-4B96-950E-2546B2FB5168}" sibTransId="{AF4D5B67-A06E-462A-B9BE-865A2C8530CC}"/>
    <dgm:cxn modelId="{369FCEDB-409D-4891-BCFF-295FB76129DE}" type="presOf" srcId="{E4DDEA89-9E37-4CE3-A58B-C2F55216D855}" destId="{A53384F2-AAD3-4D22-A346-44D3E1FC0C2F}" srcOrd="0" destOrd="1" presId="urn:microsoft.com/office/officeart/2005/8/layout/hProcess10"/>
    <dgm:cxn modelId="{44532FDD-644C-4F4C-BF22-366D85DD1436}" type="presOf" srcId="{3B978399-A0EF-4C0E-BAB4-774D8498BEE8}" destId="{7620C5A3-FDE9-446F-9065-B8E950EE9477}" srcOrd="0" destOrd="0" presId="urn:microsoft.com/office/officeart/2005/8/layout/hProcess10"/>
    <dgm:cxn modelId="{32F5ADE4-F518-436F-BA96-AFBAB8EE9E0C}" srcId="{CC484F69-AAD8-42CC-AFD1-48F597992333}" destId="{009DFF92-10BF-4ADB-9638-CDC20453C863}" srcOrd="1" destOrd="0" parTransId="{BF461AA5-D621-4F22-A9FF-657A610174CD}" sibTransId="{B3C2DC52-3C6B-413E-8CBB-CBDD430C44F0}"/>
    <dgm:cxn modelId="{302211FA-756A-4898-977E-CCD5038E2D3A}" type="presOf" srcId="{51F57BE4-AE96-4C49-8801-07C78ACE48D1}" destId="{2615AECE-E43D-4994-A38B-B92DB12D08DA}" srcOrd="0" destOrd="0" presId="urn:microsoft.com/office/officeart/2005/8/layout/hProcess10"/>
    <dgm:cxn modelId="{D8B1DDE5-CAB4-4E9B-AD4F-1A19C8C2AA75}" type="presParOf" srcId="{9D1949A8-E30C-4708-AB2B-3B0D0D2C9E9F}" destId="{CFF4770F-09F3-4F8A-B87E-4D03389AF0B9}" srcOrd="0" destOrd="0" presId="urn:microsoft.com/office/officeart/2005/8/layout/hProcess10"/>
    <dgm:cxn modelId="{6FE49A78-B9BA-4DFB-B172-29D9F421510B}" type="presParOf" srcId="{CFF4770F-09F3-4F8A-B87E-4D03389AF0B9}" destId="{C959DF47-F54D-4E82-86D8-8EDDCB9C60F7}" srcOrd="0" destOrd="0" presId="urn:microsoft.com/office/officeart/2005/8/layout/hProcess10"/>
    <dgm:cxn modelId="{D8C13B57-AED5-419F-BE87-CDC8506323FD}" type="presParOf" srcId="{CFF4770F-09F3-4F8A-B87E-4D03389AF0B9}" destId="{2615AECE-E43D-4994-A38B-B92DB12D08DA}" srcOrd="1" destOrd="0" presId="urn:microsoft.com/office/officeart/2005/8/layout/hProcess10"/>
    <dgm:cxn modelId="{7418FABF-0418-4E72-A874-AA3852959179}" type="presParOf" srcId="{9D1949A8-E30C-4708-AB2B-3B0D0D2C9E9F}" destId="{DD9724CB-7E1C-4019-9731-755E5B568289}" srcOrd="1" destOrd="0" presId="urn:microsoft.com/office/officeart/2005/8/layout/hProcess10"/>
    <dgm:cxn modelId="{958C3004-25CF-4B9C-87AB-49562D130A2E}" type="presParOf" srcId="{DD9724CB-7E1C-4019-9731-755E5B568289}" destId="{0DC9732B-16C9-45DE-8C35-E3F202DDB50B}" srcOrd="0" destOrd="0" presId="urn:microsoft.com/office/officeart/2005/8/layout/hProcess10"/>
    <dgm:cxn modelId="{FF94C82C-A348-4FD1-92A5-3451EFBE3D27}" type="presParOf" srcId="{9D1949A8-E30C-4708-AB2B-3B0D0D2C9E9F}" destId="{4B7C47C1-DA63-4C0B-9594-7009BA655267}" srcOrd="2" destOrd="0" presId="urn:microsoft.com/office/officeart/2005/8/layout/hProcess10"/>
    <dgm:cxn modelId="{A4EE7ED9-8A40-4CA8-9F9B-4BF443EF62AE}" type="presParOf" srcId="{4B7C47C1-DA63-4C0B-9594-7009BA655267}" destId="{8233FFFD-C954-4531-82F6-B1E64CCEF811}" srcOrd="0" destOrd="0" presId="urn:microsoft.com/office/officeart/2005/8/layout/hProcess10"/>
    <dgm:cxn modelId="{172B3E78-FA4D-414C-A326-7C542B9CC43A}" type="presParOf" srcId="{4B7C47C1-DA63-4C0B-9594-7009BA655267}" destId="{90B419E5-0575-495D-A0B8-D08BE53ED267}" srcOrd="1" destOrd="0" presId="urn:microsoft.com/office/officeart/2005/8/layout/hProcess10"/>
    <dgm:cxn modelId="{E7903ED7-0B26-4AC9-97C9-E7005486BE40}" type="presParOf" srcId="{9D1949A8-E30C-4708-AB2B-3B0D0D2C9E9F}" destId="{7620C5A3-FDE9-446F-9065-B8E950EE9477}" srcOrd="3" destOrd="0" presId="urn:microsoft.com/office/officeart/2005/8/layout/hProcess10"/>
    <dgm:cxn modelId="{019EA228-0832-4777-9E76-3A1C8518291A}" type="presParOf" srcId="{7620C5A3-FDE9-446F-9065-B8E950EE9477}" destId="{707F9123-C8F2-4569-A7D9-D22DB994654B}" srcOrd="0" destOrd="0" presId="urn:microsoft.com/office/officeart/2005/8/layout/hProcess10"/>
    <dgm:cxn modelId="{B7B6F68C-FFE3-42AC-992B-57BB861FEF11}" type="presParOf" srcId="{9D1949A8-E30C-4708-AB2B-3B0D0D2C9E9F}" destId="{E8EE0AD4-27D8-401F-B367-6317BF94AAA0}" srcOrd="4" destOrd="0" presId="urn:microsoft.com/office/officeart/2005/8/layout/hProcess10"/>
    <dgm:cxn modelId="{D1F0CEBA-B0DC-4273-AF79-A9D4AE10E030}" type="presParOf" srcId="{E8EE0AD4-27D8-401F-B367-6317BF94AAA0}" destId="{8F6CD9DE-348F-47F4-9228-D47796B78D6F}" srcOrd="0" destOrd="0" presId="urn:microsoft.com/office/officeart/2005/8/layout/hProcess10"/>
    <dgm:cxn modelId="{0FA02BBD-97DE-48EA-9C6E-68EFF295143B}" type="presParOf" srcId="{E8EE0AD4-27D8-401F-B367-6317BF94AAA0}" destId="{A53384F2-AAD3-4D22-A346-44D3E1FC0C2F}" srcOrd="1" destOrd="0" presId="urn:microsoft.com/office/officeart/2005/8/layout/hProcess10"/>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41CA905-ADB6-4D32-BEEE-22A8430232B4}">
      <dsp:nvSpPr>
        <dsp:cNvPr id="0" name=""/>
        <dsp:cNvSpPr/>
      </dsp:nvSpPr>
      <dsp:spPr>
        <a:xfrm>
          <a:off x="0" y="0"/>
          <a:ext cx="2807940" cy="4820194"/>
        </a:xfrm>
        <a:prstGeom prst="roundRect">
          <a:avLst>
            <a:gd name="adj" fmla="val 10000"/>
          </a:avLst>
        </a:prstGeom>
        <a:noFill/>
        <a:ln w="28575"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42240" tIns="142240" rIns="142240" bIns="142240" numCol="1" spcCol="1270" anchor="ctr" anchorCtr="0">
          <a:noAutofit/>
        </a:bodyPr>
        <a:lstStyle/>
        <a:p>
          <a:pPr marL="0" marR="0" lvl="0" indent="0" algn="ctr" defTabSz="914400" eaLnBrk="1" fontAlgn="auto" latinLnBrk="0" hangingPunct="1">
            <a:lnSpc>
              <a:spcPct val="100000"/>
            </a:lnSpc>
            <a:spcBef>
              <a:spcPct val="0"/>
            </a:spcBef>
            <a:spcAft>
              <a:spcPts val="600"/>
            </a:spcAft>
            <a:buClrTx/>
            <a:buSzTx/>
            <a:buFontTx/>
            <a:buNone/>
            <a:tabLst/>
            <a:defRPr/>
          </a:pPr>
          <a:endParaRPr lang="en-US" sz="2000" kern="1200" dirty="0">
            <a:latin typeface="+mj-lt"/>
          </a:endParaRPr>
        </a:p>
        <a:p>
          <a:pPr marL="0" marR="0" lvl="0" indent="0" algn="ctr" defTabSz="914400" eaLnBrk="1" fontAlgn="auto" latinLnBrk="0" hangingPunct="1">
            <a:lnSpc>
              <a:spcPct val="100000"/>
            </a:lnSpc>
            <a:spcBef>
              <a:spcPct val="0"/>
            </a:spcBef>
            <a:spcAft>
              <a:spcPts val="600"/>
            </a:spcAft>
            <a:buClrTx/>
            <a:buSzTx/>
            <a:buFontTx/>
            <a:buNone/>
            <a:tabLst/>
            <a:defRPr/>
          </a:pPr>
          <a:endParaRPr lang="en-US" sz="2000" kern="1200" dirty="0">
            <a:latin typeface="+mj-lt"/>
          </a:endParaRPr>
        </a:p>
        <a:p>
          <a:pPr marL="0" marR="0" lvl="0" indent="0" algn="ctr" defTabSz="914400" eaLnBrk="1" fontAlgn="auto" latinLnBrk="0" hangingPunct="1">
            <a:lnSpc>
              <a:spcPct val="100000"/>
            </a:lnSpc>
            <a:spcBef>
              <a:spcPct val="0"/>
            </a:spcBef>
            <a:spcAft>
              <a:spcPts val="600"/>
            </a:spcAft>
            <a:buClrTx/>
            <a:buSzTx/>
            <a:buFontTx/>
            <a:buNone/>
            <a:tabLst/>
            <a:defRPr/>
          </a:pPr>
          <a:endParaRPr lang="en-US" sz="1600" b="1" kern="1200" dirty="0">
            <a:latin typeface="+mj-lt"/>
          </a:endParaRPr>
        </a:p>
        <a:p>
          <a:pPr marL="0" marR="0" lvl="0" indent="0" algn="ctr" defTabSz="914400" eaLnBrk="1" fontAlgn="auto" latinLnBrk="0" hangingPunct="1">
            <a:lnSpc>
              <a:spcPct val="100000"/>
            </a:lnSpc>
            <a:spcBef>
              <a:spcPct val="0"/>
            </a:spcBef>
            <a:spcAft>
              <a:spcPts val="600"/>
            </a:spcAft>
            <a:buClrTx/>
            <a:buSzTx/>
            <a:buFontTx/>
            <a:buNone/>
            <a:tabLst/>
            <a:defRPr/>
          </a:pPr>
          <a:endParaRPr lang="en-US" sz="2000" b="1" kern="1200" dirty="0">
            <a:latin typeface="+mj-lt"/>
          </a:endParaRPr>
        </a:p>
        <a:p>
          <a:pPr lvl="0" algn="l" defTabSz="622300">
            <a:lnSpc>
              <a:spcPct val="90000"/>
            </a:lnSpc>
            <a:spcBef>
              <a:spcPct val="0"/>
            </a:spcBef>
            <a:spcAft>
              <a:spcPts val="600"/>
            </a:spcAft>
            <a:buNone/>
          </a:pPr>
          <a:r>
            <a:rPr lang="en-CA" sz="1600" b="0" kern="1200" dirty="0">
              <a:latin typeface="+mn-lt"/>
            </a:rPr>
            <a:t>Cara Grant, CFIA</a:t>
          </a:r>
        </a:p>
        <a:p>
          <a:pPr lvl="0" algn="l" defTabSz="622300">
            <a:lnSpc>
              <a:spcPct val="90000"/>
            </a:lnSpc>
            <a:spcBef>
              <a:spcPct val="0"/>
            </a:spcBef>
            <a:spcAft>
              <a:spcPts val="600"/>
            </a:spcAft>
            <a:buNone/>
          </a:pPr>
          <a:r>
            <a:rPr lang="en-CA" sz="1600" b="0" kern="1200" dirty="0">
              <a:latin typeface="+mn-lt"/>
            </a:rPr>
            <a:t>Anna Birmingham, CFIA</a:t>
          </a:r>
          <a:endParaRPr lang="en-US" sz="1600" b="0" kern="1200" dirty="0">
            <a:latin typeface="+mn-lt"/>
          </a:endParaRPr>
        </a:p>
        <a:p>
          <a:pPr lvl="0" algn="l" defTabSz="622300">
            <a:lnSpc>
              <a:spcPct val="90000"/>
            </a:lnSpc>
            <a:spcBef>
              <a:spcPct val="0"/>
            </a:spcBef>
            <a:spcAft>
              <a:spcPts val="600"/>
            </a:spcAft>
            <a:buNone/>
          </a:pPr>
          <a:r>
            <a:rPr lang="en-CA" sz="1600" b="1" i="0" u="none" kern="1200" dirty="0">
              <a:latin typeface="+mn-lt"/>
            </a:rPr>
            <a:t>Industry Members: </a:t>
          </a:r>
          <a:endParaRPr lang="en-US" sz="1600" b="1" i="0" u="none" kern="1200" dirty="0">
            <a:latin typeface="+mn-lt"/>
          </a:endParaRPr>
        </a:p>
        <a:p>
          <a:pPr lvl="0" algn="l" defTabSz="622300">
            <a:lnSpc>
              <a:spcPct val="90000"/>
            </a:lnSpc>
            <a:spcBef>
              <a:spcPct val="0"/>
            </a:spcBef>
            <a:spcAft>
              <a:spcPts val="600"/>
            </a:spcAft>
            <a:buNone/>
          </a:pPr>
          <a:r>
            <a:rPr lang="en-US" sz="1600" b="0" i="0" u="none" kern="1200" dirty="0">
              <a:latin typeface="+mn-lt"/>
            </a:rPr>
            <a:t>Paul Newman </a:t>
          </a:r>
          <a:r>
            <a:rPr lang="en-US" sz="1600" b="0" kern="1200" dirty="0">
              <a:latin typeface="+mn-lt"/>
            </a:rPr>
            <a:t>, Canada Wood </a:t>
          </a:r>
        </a:p>
        <a:p>
          <a:pPr lvl="0" algn="l" defTabSz="622300">
            <a:lnSpc>
              <a:spcPct val="90000"/>
            </a:lnSpc>
            <a:spcBef>
              <a:spcPct val="0"/>
            </a:spcBef>
            <a:spcAft>
              <a:spcPts val="600"/>
            </a:spcAft>
            <a:buNone/>
          </a:pPr>
          <a:r>
            <a:rPr lang="en-US" sz="1600" b="0" kern="1200" dirty="0">
              <a:latin typeface="+mn-lt"/>
            </a:rPr>
            <a:t>Chuck </a:t>
          </a:r>
          <a:r>
            <a:rPr lang="en-US" sz="1600" b="0" kern="1200" dirty="0" err="1">
              <a:latin typeface="+mn-lt"/>
            </a:rPr>
            <a:t>Dentelbeck</a:t>
          </a:r>
          <a:r>
            <a:rPr lang="en-US" sz="1600" b="0" kern="1200" dirty="0">
              <a:latin typeface="+mn-lt"/>
            </a:rPr>
            <a:t>, Canadian Lumber Standards Accreditation Board (CLSAB)</a:t>
          </a:r>
        </a:p>
        <a:p>
          <a:pPr lvl="0" algn="ctr" defTabSz="622300">
            <a:lnSpc>
              <a:spcPct val="90000"/>
            </a:lnSpc>
            <a:spcBef>
              <a:spcPct val="0"/>
            </a:spcBef>
            <a:spcAft>
              <a:spcPts val="600"/>
            </a:spcAft>
            <a:buNone/>
          </a:pPr>
          <a:endParaRPr lang="en-US" sz="2000" b="1" kern="1200" dirty="0">
            <a:latin typeface="+mj-lt"/>
          </a:endParaRPr>
        </a:p>
        <a:p>
          <a:pPr lvl="0" algn="ctr" defTabSz="622300">
            <a:lnSpc>
              <a:spcPct val="90000"/>
            </a:lnSpc>
            <a:spcBef>
              <a:spcPct val="0"/>
            </a:spcBef>
            <a:spcAft>
              <a:spcPts val="600"/>
            </a:spcAft>
            <a:buNone/>
          </a:pPr>
          <a:endParaRPr lang="en-US" sz="2000" b="1" kern="1200" dirty="0">
            <a:latin typeface="+mj-lt"/>
          </a:endParaRPr>
        </a:p>
      </dsp:txBody>
      <dsp:txXfrm>
        <a:off x="0" y="1928077"/>
        <a:ext cx="2807940" cy="1928077"/>
      </dsp:txXfrm>
    </dsp:sp>
    <dsp:sp modelId="{BF0B6D6A-FC3D-4DF5-9F6B-A313B31682F5}">
      <dsp:nvSpPr>
        <dsp:cNvPr id="0" name=""/>
        <dsp:cNvSpPr/>
      </dsp:nvSpPr>
      <dsp:spPr>
        <a:xfrm>
          <a:off x="604827" y="289211"/>
          <a:ext cx="1605124" cy="1605124"/>
        </a:xfrm>
        <a:prstGeom prst="ellipse">
          <a:avLst/>
        </a:prstGeom>
        <a:blipFill>
          <a:blip xmlns:r="http://schemas.openxmlformats.org/officeDocument/2006/relationships" r:embed="rId1" cstate="print">
            <a:extLst>
              <a:ext uri="{28A0092B-C50C-407E-A947-70E740481C1C}">
                <a14:useLocalDpi xmlns:a14="http://schemas.microsoft.com/office/drawing/2010/main" val="0"/>
              </a:ext>
            </a:extLst>
          </a:blip>
          <a:srcRect/>
          <a:stretch>
            <a:fillRect/>
          </a:stretch>
        </a:blip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dsp:style>
    </dsp:sp>
    <dsp:sp modelId="{1CCE06B0-8BB2-4855-B344-820794257294}">
      <dsp:nvSpPr>
        <dsp:cNvPr id="0" name=""/>
        <dsp:cNvSpPr/>
      </dsp:nvSpPr>
      <dsp:spPr>
        <a:xfrm>
          <a:off x="2895597" y="0"/>
          <a:ext cx="2895604" cy="4820194"/>
        </a:xfrm>
        <a:prstGeom prst="roundRect">
          <a:avLst>
            <a:gd name="adj" fmla="val 10000"/>
          </a:avLst>
        </a:prstGeom>
        <a:noFill/>
        <a:ln w="28575"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13792" tIns="113792" rIns="113792" bIns="113792" numCol="1" spcCol="1270" anchor="ctr" anchorCtr="0">
          <a:noAutofit/>
        </a:bodyPr>
        <a:lstStyle/>
        <a:p>
          <a:pPr marL="0" lvl="0" indent="0" algn="l" defTabSz="711200">
            <a:lnSpc>
              <a:spcPct val="90000"/>
            </a:lnSpc>
            <a:spcBef>
              <a:spcPct val="0"/>
            </a:spcBef>
            <a:spcAft>
              <a:spcPct val="35000"/>
            </a:spcAft>
            <a:buNone/>
          </a:pPr>
          <a:r>
            <a:rPr lang="es-ES" sz="1600" b="0" kern="1200" dirty="0">
              <a:latin typeface="+mn-lt"/>
            </a:rPr>
            <a:t>Christian Dellis, USDA- APHIS (</a:t>
          </a:r>
          <a:r>
            <a:rPr lang="es-ES" sz="1600" b="0" kern="1200" dirty="0" err="1">
              <a:latin typeface="+mn-lt"/>
            </a:rPr>
            <a:t>Chairperson</a:t>
          </a:r>
          <a:r>
            <a:rPr lang="es-ES" sz="1600" b="0" kern="1200" dirty="0">
              <a:latin typeface="+mn-lt"/>
            </a:rPr>
            <a:t>)</a:t>
          </a:r>
        </a:p>
        <a:p>
          <a:pPr marL="0" lvl="0" indent="0" algn="l" defTabSz="711200">
            <a:lnSpc>
              <a:spcPct val="90000"/>
            </a:lnSpc>
            <a:spcBef>
              <a:spcPct val="0"/>
            </a:spcBef>
            <a:spcAft>
              <a:spcPct val="35000"/>
            </a:spcAft>
            <a:buNone/>
          </a:pPr>
          <a:r>
            <a:rPr lang="es-ES" sz="1600" b="0" kern="1200" dirty="0">
              <a:latin typeface="+mn-lt"/>
            </a:rPr>
            <a:t>Michael Perry, USDA-APHIS</a:t>
          </a:r>
        </a:p>
      </dsp:txBody>
      <dsp:txXfrm>
        <a:off x="2895597" y="1928077"/>
        <a:ext cx="2895604" cy="1928077"/>
      </dsp:txXfrm>
    </dsp:sp>
    <dsp:sp modelId="{2B8FAD84-57B7-4C8C-BDEA-6851F871AA1F}">
      <dsp:nvSpPr>
        <dsp:cNvPr id="0" name=""/>
        <dsp:cNvSpPr/>
      </dsp:nvSpPr>
      <dsp:spPr>
        <a:xfrm>
          <a:off x="3540837" y="289211"/>
          <a:ext cx="1605124" cy="1605124"/>
        </a:xfrm>
        <a:prstGeom prst="ellipse">
          <a:avLst/>
        </a:prstGeom>
        <a:blipFill>
          <a:blip xmlns:r="http://schemas.openxmlformats.org/officeDocument/2006/relationships" r:embed="rId2">
            <a:extLst>
              <a:ext uri="{28A0092B-C50C-407E-A947-70E740481C1C}">
                <a14:useLocalDpi xmlns:a14="http://schemas.microsoft.com/office/drawing/2010/main" val="0"/>
              </a:ext>
            </a:extLst>
          </a:blip>
          <a:srcRect/>
          <a:stretch>
            <a:fillRect/>
          </a:stretch>
        </a:blip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dsp:style>
    </dsp:sp>
    <dsp:sp modelId="{06BF5A00-93F0-4AEF-ACB8-25255824A37A}">
      <dsp:nvSpPr>
        <dsp:cNvPr id="0" name=""/>
        <dsp:cNvSpPr/>
      </dsp:nvSpPr>
      <dsp:spPr>
        <a:xfrm>
          <a:off x="5867409" y="0"/>
          <a:ext cx="2807940" cy="4820194"/>
        </a:xfrm>
        <a:prstGeom prst="roundRect">
          <a:avLst>
            <a:gd name="adj" fmla="val 10000"/>
          </a:avLst>
        </a:prstGeom>
        <a:noFill/>
        <a:ln w="28575" cap="flat" cmpd="sng" algn="ctr">
          <a:solidFill>
            <a:srgbClr val="0070C0"/>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6896" tIns="56896" rIns="56896" bIns="56896" numCol="1" spcCol="1270" anchor="ctr" anchorCtr="0">
          <a:noAutofit/>
        </a:bodyPr>
        <a:lstStyle/>
        <a:p>
          <a:pPr marL="0" lvl="0" indent="0" algn="ctr" defTabSz="355600">
            <a:lnSpc>
              <a:spcPct val="90000"/>
            </a:lnSpc>
            <a:spcBef>
              <a:spcPct val="0"/>
            </a:spcBef>
            <a:spcAft>
              <a:spcPct val="35000"/>
            </a:spcAft>
            <a:buNone/>
          </a:pPr>
          <a:endParaRPr lang="en-US" sz="800" b="1" kern="1200" dirty="0">
            <a:latin typeface="+mj-lt"/>
          </a:endParaRPr>
        </a:p>
        <a:p>
          <a:pPr marL="0" lvl="0" indent="0" algn="l" defTabSz="355600">
            <a:lnSpc>
              <a:spcPct val="90000"/>
            </a:lnSpc>
            <a:spcBef>
              <a:spcPct val="0"/>
            </a:spcBef>
            <a:spcAft>
              <a:spcPct val="35000"/>
            </a:spcAft>
            <a:buNone/>
          </a:pPr>
          <a:r>
            <a:rPr lang="en-US" sz="1600" b="0" kern="1200" dirty="0">
              <a:latin typeface="+mj-lt"/>
            </a:rPr>
            <a:t>Delfino Hern</a:t>
          </a:r>
          <a:r>
            <a:rPr lang="en-US" sz="1600" b="0" kern="1200" dirty="0">
              <a:latin typeface="+mj-lt"/>
              <a:cs typeface="Calibri" panose="020F0502020204030204" pitchFamily="34" charset="0"/>
            </a:rPr>
            <a:t>á</a:t>
          </a:r>
          <a:r>
            <a:rPr lang="en-US" sz="1600" b="0" kern="1200" dirty="0">
              <a:latin typeface="+mj-lt"/>
            </a:rPr>
            <a:t>ndez</a:t>
          </a:r>
          <a:r>
            <a:rPr lang="en-US" sz="1600" b="0" kern="1200" dirty="0">
              <a:latin typeface="+mn-lt"/>
            </a:rPr>
            <a:t>, SENASICA</a:t>
          </a:r>
        </a:p>
        <a:p>
          <a:pPr marL="0" lvl="0" indent="0" algn="l" defTabSz="355600">
            <a:lnSpc>
              <a:spcPct val="90000"/>
            </a:lnSpc>
            <a:spcBef>
              <a:spcPct val="0"/>
            </a:spcBef>
            <a:spcAft>
              <a:spcPct val="35000"/>
            </a:spcAft>
            <a:buNone/>
          </a:pPr>
          <a:r>
            <a:rPr lang="en-US" sz="1600" b="0" kern="1200" dirty="0">
              <a:latin typeface="+mn-lt"/>
            </a:rPr>
            <a:t>Francisca de la Cruz Mart</a:t>
          </a:r>
          <a:r>
            <a:rPr lang="en-US" sz="1600" b="0" kern="1200" dirty="0">
              <a:latin typeface="Calibri" panose="020F0502020204030204" pitchFamily="34" charset="0"/>
              <a:cs typeface="Calibri" panose="020F0502020204030204" pitchFamily="34" charset="0"/>
            </a:rPr>
            <a:t>í</a:t>
          </a:r>
          <a:r>
            <a:rPr lang="en-US" sz="1600" b="0" kern="1200" dirty="0">
              <a:latin typeface="+mn-lt"/>
            </a:rPr>
            <a:t>nez, SENASICA</a:t>
          </a:r>
        </a:p>
        <a:p>
          <a:pPr marL="0" lvl="0" indent="0" algn="l" defTabSz="355600">
            <a:lnSpc>
              <a:spcPct val="90000"/>
            </a:lnSpc>
            <a:spcBef>
              <a:spcPct val="0"/>
            </a:spcBef>
            <a:spcAft>
              <a:spcPct val="35000"/>
            </a:spcAft>
            <a:buNone/>
          </a:pPr>
          <a:r>
            <a:rPr lang="en-US" sz="1600" b="0" kern="1200" dirty="0">
              <a:latin typeface="+mn-lt"/>
            </a:rPr>
            <a:t>Edgar Reyes </a:t>
          </a:r>
          <a:r>
            <a:rPr lang="en-US" sz="1600" b="0" kern="1200" dirty="0" err="1">
              <a:latin typeface="+mn-lt"/>
            </a:rPr>
            <a:t>Oregón</a:t>
          </a:r>
          <a:r>
            <a:rPr lang="en-US" sz="1600" b="0" kern="1200" dirty="0">
              <a:latin typeface="+mn-lt"/>
            </a:rPr>
            <a:t>, SENASICA</a:t>
          </a:r>
        </a:p>
        <a:p>
          <a:pPr marL="0" lvl="0" indent="0" algn="ctr" defTabSz="355600">
            <a:lnSpc>
              <a:spcPct val="90000"/>
            </a:lnSpc>
            <a:spcBef>
              <a:spcPct val="0"/>
            </a:spcBef>
            <a:spcAft>
              <a:spcPct val="35000"/>
            </a:spcAft>
            <a:buNone/>
          </a:pPr>
          <a:endParaRPr lang="en-US" sz="1600" b="1" kern="1200" dirty="0">
            <a:latin typeface="+mn-lt"/>
          </a:endParaRPr>
        </a:p>
      </dsp:txBody>
      <dsp:txXfrm>
        <a:off x="5867409" y="1928077"/>
        <a:ext cx="2807940" cy="1928077"/>
      </dsp:txXfrm>
    </dsp:sp>
    <dsp:sp modelId="{22DFE942-4F1F-431C-ABCA-33A49D400153}">
      <dsp:nvSpPr>
        <dsp:cNvPr id="0" name=""/>
        <dsp:cNvSpPr/>
      </dsp:nvSpPr>
      <dsp:spPr>
        <a:xfrm>
          <a:off x="6476848" y="289211"/>
          <a:ext cx="1605124" cy="1605124"/>
        </a:xfrm>
        <a:prstGeom prst="ellipse">
          <a:avLst/>
        </a:prstGeom>
        <a:blipFill>
          <a:blip xmlns:r="http://schemas.openxmlformats.org/officeDocument/2006/relationships" r:embed="rId3" cstate="print">
            <a:extLst>
              <a:ext uri="{28A0092B-C50C-407E-A947-70E740481C1C}">
                <a14:useLocalDpi xmlns:a14="http://schemas.microsoft.com/office/drawing/2010/main" val="0"/>
              </a:ext>
            </a:extLst>
          </a:blip>
          <a:srcRect/>
          <a:stretch>
            <a:fillRect/>
          </a:stretch>
        </a:blipFill>
        <a:ln w="12700" cap="flat" cmpd="sng" algn="ctr">
          <a:solidFill>
            <a:srgbClr val="0070C0"/>
          </a:solidFill>
          <a:prstDash val="solid"/>
          <a:miter lim="800000"/>
        </a:ln>
        <a:effectLst/>
      </dsp:spPr>
      <dsp:style>
        <a:lnRef idx="2">
          <a:scrgbClr r="0" g="0" b="0"/>
        </a:lnRef>
        <a:fillRef idx="1">
          <a:scrgbClr r="0" g="0" b="0"/>
        </a:fillRef>
        <a:effectRef idx="0">
          <a:scrgbClr r="0" g="0" b="0"/>
        </a:effectRef>
        <a:fontRef idx="minor"/>
      </dsp:style>
    </dsp:sp>
    <dsp:sp modelId="{E856B7BB-50F8-4586-B577-F28AA39AAA98}">
      <dsp:nvSpPr>
        <dsp:cNvPr id="0" name=""/>
        <dsp:cNvSpPr/>
      </dsp:nvSpPr>
      <dsp:spPr>
        <a:xfrm>
          <a:off x="5291953" y="4436367"/>
          <a:ext cx="122435" cy="108909"/>
        </a:xfrm>
        <a:prstGeom prst="leftRightArrow">
          <a:avLst/>
        </a:prstGeom>
        <a:solidFill>
          <a:schemeClr val="bg1"/>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959DF47-F54D-4E82-86D8-8EDDCB9C60F7}">
      <dsp:nvSpPr>
        <dsp:cNvPr id="0" name=""/>
        <dsp:cNvSpPr/>
      </dsp:nvSpPr>
      <dsp:spPr>
        <a:xfrm>
          <a:off x="94362" y="407582"/>
          <a:ext cx="1729633" cy="994310"/>
        </a:xfrm>
        <a:prstGeom prst="roundRect">
          <a:avLst>
            <a:gd name="adj" fmla="val 10000"/>
          </a:avLst>
        </a:prstGeom>
        <a:blipFill dpi="0" rotWithShape="1">
          <a:blip xmlns:r="http://schemas.openxmlformats.org/officeDocument/2006/relationships" r:embed="rId1"/>
          <a:srcRect/>
          <a:stretch>
            <a:fillRect b="1614"/>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2615AECE-E43D-4994-A38B-B92DB12D08DA}">
      <dsp:nvSpPr>
        <dsp:cNvPr id="0" name=""/>
        <dsp:cNvSpPr/>
      </dsp:nvSpPr>
      <dsp:spPr>
        <a:xfrm>
          <a:off x="25595" y="1332330"/>
          <a:ext cx="2599542" cy="1801857"/>
        </a:xfrm>
        <a:prstGeom prst="roundRect">
          <a:avLst>
            <a:gd name="adj" fmla="val 10000"/>
          </a:avLst>
        </a:prstGeom>
        <a:solidFill>
          <a:schemeClr val="accent5">
            <a:hueOff val="0"/>
            <a:satOff val="0"/>
            <a:lumOff val="0"/>
            <a:alpha val="58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844550">
            <a:lnSpc>
              <a:spcPct val="90000"/>
            </a:lnSpc>
            <a:spcBef>
              <a:spcPct val="0"/>
            </a:spcBef>
            <a:spcAft>
              <a:spcPct val="35000"/>
            </a:spcAft>
            <a:buNone/>
          </a:pPr>
          <a:r>
            <a:rPr lang="es-ES" sz="1600" b="1" kern="1200" dirty="0" err="1"/>
            <a:t>Countries</a:t>
          </a:r>
          <a:r>
            <a:rPr lang="es-ES" sz="1600" b="1" kern="1200" dirty="0"/>
            <a:t> and date</a:t>
          </a:r>
          <a:r>
            <a:rPr lang="es-ES" sz="1600" kern="1200" dirty="0"/>
            <a:t>:</a:t>
          </a:r>
        </a:p>
        <a:p>
          <a:pPr marL="0" marR="0" lvl="0" indent="0" algn="l" defTabSz="914400" eaLnBrk="1" fontAlgn="auto" latinLnBrk="0" hangingPunct="1">
            <a:lnSpc>
              <a:spcPct val="100000"/>
            </a:lnSpc>
            <a:spcBef>
              <a:spcPct val="0"/>
            </a:spcBef>
            <a:spcAft>
              <a:spcPts val="0"/>
            </a:spcAft>
            <a:buClrTx/>
            <a:buSzTx/>
            <a:buFontTx/>
            <a:buNone/>
            <a:tabLst/>
            <a:defRPr/>
          </a:pPr>
          <a:r>
            <a:rPr lang="es-ES" sz="1200" kern="1200" dirty="0"/>
            <a:t>Chile, Colombia, and </a:t>
          </a:r>
          <a:r>
            <a:rPr lang="es-ES" sz="1200" kern="1200" dirty="0" err="1"/>
            <a:t>Peru</a:t>
          </a:r>
          <a:r>
            <a:rPr lang="es-ES" sz="1200" kern="1200" dirty="0"/>
            <a:t>.</a:t>
          </a:r>
        </a:p>
        <a:p>
          <a:pPr marL="0" marR="0" lvl="0" indent="0" algn="l" defTabSz="914400" eaLnBrk="1" fontAlgn="auto" latinLnBrk="0" hangingPunct="1">
            <a:lnSpc>
              <a:spcPct val="100000"/>
            </a:lnSpc>
            <a:spcBef>
              <a:spcPct val="0"/>
            </a:spcBef>
            <a:spcAft>
              <a:spcPts val="0"/>
            </a:spcAft>
            <a:buClrTx/>
            <a:buSzTx/>
            <a:buFontTx/>
            <a:buNone/>
            <a:tabLst/>
            <a:defRPr/>
          </a:pPr>
          <a:endParaRPr lang="es-ES" sz="1200" kern="1200" dirty="0"/>
        </a:p>
        <a:p>
          <a:pPr marL="0" marR="0" lvl="0" indent="0" algn="l" defTabSz="914400" eaLnBrk="1" fontAlgn="auto" latinLnBrk="0" hangingPunct="1">
            <a:lnSpc>
              <a:spcPct val="100000"/>
            </a:lnSpc>
            <a:spcBef>
              <a:spcPct val="0"/>
            </a:spcBef>
            <a:spcAft>
              <a:spcPts val="0"/>
            </a:spcAft>
            <a:buClrTx/>
            <a:buSzTx/>
            <a:buFontTx/>
            <a:buNone/>
            <a:tabLst/>
            <a:defRPr/>
          </a:pPr>
          <a:r>
            <a:rPr lang="es-ES" sz="1200" kern="1200" dirty="0"/>
            <a:t>August 2019.</a:t>
          </a:r>
        </a:p>
        <a:p>
          <a:pPr marL="114300" lvl="1" indent="0" algn="l" defTabSz="666750">
            <a:lnSpc>
              <a:spcPct val="90000"/>
            </a:lnSpc>
            <a:spcBef>
              <a:spcPct val="0"/>
            </a:spcBef>
            <a:spcAft>
              <a:spcPct val="15000"/>
            </a:spcAft>
            <a:buNone/>
          </a:pPr>
          <a:endParaRPr lang="es-ES" sz="1200" kern="1200" dirty="0"/>
        </a:p>
      </dsp:txBody>
      <dsp:txXfrm>
        <a:off x="78370" y="1385105"/>
        <a:ext cx="2493992" cy="1696307"/>
      </dsp:txXfrm>
    </dsp:sp>
    <dsp:sp modelId="{DD9724CB-7E1C-4019-9731-755E5B568289}">
      <dsp:nvSpPr>
        <dsp:cNvPr id="0" name=""/>
        <dsp:cNvSpPr/>
      </dsp:nvSpPr>
      <dsp:spPr>
        <a:xfrm rot="5725">
          <a:off x="2057443" y="638229"/>
          <a:ext cx="1467925" cy="539118"/>
        </a:xfrm>
        <a:prstGeom prst="rightArrow">
          <a:avLst>
            <a:gd name="adj1" fmla="val 60000"/>
            <a:gd name="adj2" fmla="val 50000"/>
          </a:avLst>
        </a:prstGeom>
        <a:solidFill>
          <a:schemeClr val="accent5">
            <a:hueOff val="0"/>
            <a:satOff val="0"/>
            <a:lumOff val="0"/>
            <a:alpha val="80000"/>
          </a:schemeClr>
        </a:solidFill>
        <a:ln>
          <a:solidFill>
            <a:schemeClr val="lt1">
              <a:hueOff val="0"/>
              <a:satOff val="0"/>
              <a:lumOff val="0"/>
            </a:schemeClr>
          </a:solid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s-ES" sz="1300" kern="1200"/>
        </a:p>
      </dsp:txBody>
      <dsp:txXfrm>
        <a:off x="2057443" y="745918"/>
        <a:ext cx="1306190" cy="323470"/>
      </dsp:txXfrm>
    </dsp:sp>
    <dsp:sp modelId="{8233FFFD-C954-4531-82F6-B1E64CCEF811}">
      <dsp:nvSpPr>
        <dsp:cNvPr id="0" name=""/>
        <dsp:cNvSpPr/>
      </dsp:nvSpPr>
      <dsp:spPr>
        <a:xfrm>
          <a:off x="3666682" y="354562"/>
          <a:ext cx="1189473" cy="1111349"/>
        </a:xfrm>
        <a:prstGeom prst="roundRect">
          <a:avLst>
            <a:gd name="adj" fmla="val 10000"/>
          </a:avLst>
        </a:prstGeom>
        <a:blipFill dpi="0" rotWithShape="1">
          <a:blip xmlns:r="http://schemas.openxmlformats.org/officeDocument/2006/relationships" r:embed="rId2">
            <a:extLst>
              <a:ext uri="{28A0092B-C50C-407E-A947-70E740481C1C}">
                <a14:useLocalDpi xmlns:a14="http://schemas.microsoft.com/office/drawing/2010/main" val="0"/>
              </a:ext>
            </a:extLst>
          </a:blip>
          <a:srcRect/>
          <a:stretch>
            <a:fillRect l="-19000" t="1" r="-19000" b="5698"/>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0B419E5-0575-495D-A0B8-D08BE53ED267}">
      <dsp:nvSpPr>
        <dsp:cNvPr id="0" name=""/>
        <dsp:cNvSpPr/>
      </dsp:nvSpPr>
      <dsp:spPr>
        <a:xfrm>
          <a:off x="3477207" y="1319071"/>
          <a:ext cx="2690837" cy="1790521"/>
        </a:xfrm>
        <a:prstGeom prst="roundRect">
          <a:avLst>
            <a:gd name="adj" fmla="val 10000"/>
          </a:avLst>
        </a:prstGeom>
        <a:solidFill>
          <a:schemeClr val="accent5">
            <a:hueOff val="-3676672"/>
            <a:satOff val="-5114"/>
            <a:lumOff val="-1961"/>
            <a:alpha val="7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t" anchorCtr="0">
          <a:noAutofit/>
        </a:bodyPr>
        <a:lstStyle/>
        <a:p>
          <a:pPr marL="0" lvl="0" indent="0" algn="l" defTabSz="711200">
            <a:lnSpc>
              <a:spcPct val="90000"/>
            </a:lnSpc>
            <a:spcBef>
              <a:spcPct val="0"/>
            </a:spcBef>
            <a:spcAft>
              <a:spcPct val="35000"/>
            </a:spcAft>
            <a:buNone/>
          </a:pPr>
          <a:r>
            <a:rPr lang="es-ES" sz="1600" b="1" kern="1200" dirty="0" err="1"/>
            <a:t>Countries</a:t>
          </a:r>
          <a:r>
            <a:rPr lang="es-ES" sz="1600" b="1" kern="1200" dirty="0"/>
            <a:t> and dates</a:t>
          </a:r>
          <a:r>
            <a:rPr lang="es-ES" sz="1600" kern="1200" dirty="0"/>
            <a:t>:</a:t>
          </a:r>
        </a:p>
        <a:p>
          <a:pPr marL="114300" lvl="1" indent="-114300" algn="l" defTabSz="533400">
            <a:lnSpc>
              <a:spcPct val="90000"/>
            </a:lnSpc>
            <a:spcBef>
              <a:spcPct val="0"/>
            </a:spcBef>
            <a:spcAft>
              <a:spcPct val="15000"/>
            </a:spcAft>
            <a:buChar char="•"/>
          </a:pPr>
          <a:r>
            <a:rPr lang="es-ES" sz="1200" kern="1200" dirty="0"/>
            <a:t>USA, April 2021</a:t>
          </a:r>
        </a:p>
        <a:p>
          <a:pPr marL="114300" lvl="1" indent="-114300" algn="l" defTabSz="533400">
            <a:lnSpc>
              <a:spcPct val="90000"/>
            </a:lnSpc>
            <a:spcBef>
              <a:spcPct val="0"/>
            </a:spcBef>
            <a:spcAft>
              <a:spcPct val="15000"/>
            </a:spcAft>
            <a:buChar char="•"/>
          </a:pPr>
          <a:r>
            <a:rPr lang="es-ES" sz="1200" kern="1200" dirty="0"/>
            <a:t>Guatemala, May 2022 </a:t>
          </a:r>
        </a:p>
        <a:p>
          <a:pPr marL="114300" lvl="1" indent="-114300" algn="l" defTabSz="533400">
            <a:lnSpc>
              <a:spcPct val="90000"/>
            </a:lnSpc>
            <a:spcBef>
              <a:spcPct val="0"/>
            </a:spcBef>
            <a:spcAft>
              <a:spcPct val="15000"/>
            </a:spcAft>
            <a:buChar char="•"/>
          </a:pPr>
          <a:r>
            <a:rPr lang="es-ES" sz="1200" kern="1200" dirty="0"/>
            <a:t>Costa Rica, August 2023.</a:t>
          </a:r>
        </a:p>
        <a:p>
          <a:pPr marL="114300" lvl="1" indent="-114300" algn="l" defTabSz="533400">
            <a:lnSpc>
              <a:spcPct val="90000"/>
            </a:lnSpc>
            <a:spcBef>
              <a:spcPct val="0"/>
            </a:spcBef>
            <a:spcAft>
              <a:spcPct val="15000"/>
            </a:spcAft>
            <a:buChar char="•"/>
          </a:pPr>
          <a:r>
            <a:rPr lang="es-ES" sz="1200" kern="1200" dirty="0" err="1"/>
            <a:t>Panama</a:t>
          </a:r>
          <a:r>
            <a:rPr lang="es-ES" sz="1200" kern="1200" dirty="0"/>
            <a:t>, </a:t>
          </a:r>
          <a:r>
            <a:rPr lang="es-ES" sz="1200" kern="1200" dirty="0" err="1"/>
            <a:t>Dominican</a:t>
          </a:r>
          <a:r>
            <a:rPr lang="es-ES" sz="1200" kern="1200" dirty="0"/>
            <a:t> </a:t>
          </a:r>
          <a:r>
            <a:rPr lang="es-ES" sz="1200" kern="1200" dirty="0" err="1"/>
            <a:t>Republic</a:t>
          </a:r>
          <a:r>
            <a:rPr lang="es-ES" sz="1200" kern="1200" dirty="0"/>
            <a:t>, Ecuador, and </a:t>
          </a:r>
          <a:r>
            <a:rPr lang="es-ES" sz="1200" kern="1200" dirty="0" err="1"/>
            <a:t>Belize</a:t>
          </a:r>
          <a:r>
            <a:rPr lang="es-ES" sz="1200" kern="1200" dirty="0"/>
            <a:t>, </a:t>
          </a:r>
          <a:r>
            <a:rPr lang="es-ES" sz="1200" kern="1200" dirty="0" err="1"/>
            <a:t>December</a:t>
          </a:r>
          <a:r>
            <a:rPr lang="es-ES" sz="1200" kern="1200" dirty="0"/>
            <a:t> 2023 </a:t>
          </a:r>
        </a:p>
      </dsp:txBody>
      <dsp:txXfrm>
        <a:off x="3529650" y="1371514"/>
        <a:ext cx="2585951" cy="1685635"/>
      </dsp:txXfrm>
    </dsp:sp>
    <dsp:sp modelId="{7620C5A3-FDE9-446F-9065-B8E950EE9477}">
      <dsp:nvSpPr>
        <dsp:cNvPr id="0" name=""/>
        <dsp:cNvSpPr/>
      </dsp:nvSpPr>
      <dsp:spPr>
        <a:xfrm rot="21600000">
          <a:off x="5242251" y="657806"/>
          <a:ext cx="1583017" cy="539118"/>
        </a:xfrm>
        <a:prstGeom prst="rightArrow">
          <a:avLst>
            <a:gd name="adj1" fmla="val 60000"/>
            <a:gd name="adj2" fmla="val 50000"/>
          </a:avLst>
        </a:prstGeom>
        <a:solidFill>
          <a:schemeClr val="accent5">
            <a:hueOff val="-7353344"/>
            <a:satOff val="-10228"/>
            <a:lumOff val="-3922"/>
            <a:alpha val="8800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577850">
            <a:lnSpc>
              <a:spcPct val="90000"/>
            </a:lnSpc>
            <a:spcBef>
              <a:spcPct val="0"/>
            </a:spcBef>
            <a:spcAft>
              <a:spcPct val="35000"/>
            </a:spcAft>
            <a:buNone/>
          </a:pPr>
          <a:endParaRPr lang="es-ES" sz="1300" kern="1200"/>
        </a:p>
      </dsp:txBody>
      <dsp:txXfrm rot="-21600000">
        <a:off x="5242251" y="765630"/>
        <a:ext cx="1421282" cy="323470"/>
      </dsp:txXfrm>
    </dsp:sp>
    <dsp:sp modelId="{8F6CD9DE-348F-47F4-9228-D47796B78D6F}">
      <dsp:nvSpPr>
        <dsp:cNvPr id="0" name=""/>
        <dsp:cNvSpPr/>
      </dsp:nvSpPr>
      <dsp:spPr>
        <a:xfrm>
          <a:off x="7099211" y="426194"/>
          <a:ext cx="1736341" cy="1039717"/>
        </a:xfrm>
        <a:prstGeom prst="roundRect">
          <a:avLst>
            <a:gd name="adj" fmla="val 10000"/>
          </a:avLst>
        </a:prstGeom>
        <a:blipFill>
          <a:blip xmlns:r="http://schemas.openxmlformats.org/officeDocument/2006/relationships" r:embed="rId3">
            <a:extLst>
              <a:ext uri="{28A0092B-C50C-407E-A947-70E740481C1C}">
                <a14:useLocalDpi xmlns:a14="http://schemas.microsoft.com/office/drawing/2010/main" val="0"/>
              </a:ext>
            </a:extLst>
          </a:blip>
          <a:srcRect/>
          <a:stretch>
            <a:fillRect l="-26000" r="-26000"/>
          </a:stretch>
        </a:blip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53384F2-AAD3-4D22-A346-44D3E1FC0C2F}">
      <dsp:nvSpPr>
        <dsp:cNvPr id="0" name=""/>
        <dsp:cNvSpPr/>
      </dsp:nvSpPr>
      <dsp:spPr>
        <a:xfrm>
          <a:off x="7015558" y="1365692"/>
          <a:ext cx="2581369" cy="1773030"/>
        </a:xfrm>
        <a:prstGeom prst="roundRect">
          <a:avLst>
            <a:gd name="adj" fmla="val 10000"/>
          </a:avLst>
        </a:prstGeom>
        <a:solidFill>
          <a:schemeClr val="accent5">
            <a:hueOff val="-7353344"/>
            <a:satOff val="-10228"/>
            <a:lumOff val="-3922"/>
            <a:alpha val="7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49530" tIns="49530" rIns="49530" bIns="49530" numCol="1" spcCol="1270" anchor="t" anchorCtr="0">
          <a:noAutofit/>
        </a:bodyPr>
        <a:lstStyle/>
        <a:p>
          <a:pPr marL="0" lvl="0" indent="0" algn="l" defTabSz="711200">
            <a:lnSpc>
              <a:spcPct val="90000"/>
            </a:lnSpc>
            <a:spcBef>
              <a:spcPct val="0"/>
            </a:spcBef>
            <a:spcAft>
              <a:spcPct val="35000"/>
            </a:spcAft>
            <a:buNone/>
          </a:pPr>
          <a:r>
            <a:rPr lang="es-ES" sz="1600" b="1" kern="1200" dirty="0" err="1"/>
            <a:t>Expectations</a:t>
          </a:r>
          <a:r>
            <a:rPr lang="es-ES" sz="1600" b="1" kern="1200" dirty="0"/>
            <a:t> </a:t>
          </a:r>
          <a:r>
            <a:rPr lang="es-ES" sz="1600" b="1" kern="1200" dirty="0" err="1"/>
            <a:t>for</a:t>
          </a:r>
          <a:r>
            <a:rPr lang="es-ES" sz="1600" b="1" kern="1200" dirty="0"/>
            <a:t> 2024</a:t>
          </a:r>
        </a:p>
        <a:p>
          <a:pPr marL="114300" lvl="1" indent="-114300" algn="l" defTabSz="577850">
            <a:lnSpc>
              <a:spcPct val="90000"/>
            </a:lnSpc>
            <a:spcBef>
              <a:spcPct val="0"/>
            </a:spcBef>
            <a:spcAft>
              <a:spcPct val="15000"/>
            </a:spcAft>
            <a:buChar char="•"/>
          </a:pPr>
          <a:r>
            <a:rPr lang="es-ES" sz="1300" kern="1200" dirty="0" err="1"/>
            <a:t>Finalize</a:t>
          </a:r>
          <a:r>
            <a:rPr lang="es-ES" sz="1300" kern="1200" dirty="0"/>
            <a:t> Exchange </a:t>
          </a:r>
          <a:r>
            <a:rPr lang="es-ES" sz="1300" kern="1200" dirty="0" err="1"/>
            <a:t>with</a:t>
          </a:r>
          <a:r>
            <a:rPr lang="es-ES" sz="1300" kern="1200" dirty="0"/>
            <a:t> OIRSA </a:t>
          </a:r>
          <a:r>
            <a:rPr lang="es-ES" sz="1300" kern="1200" dirty="0" err="1"/>
            <a:t>countries</a:t>
          </a:r>
          <a:endParaRPr lang="es-ES" sz="1300" kern="1200" dirty="0"/>
        </a:p>
        <a:p>
          <a:pPr marL="114300" lvl="1" indent="-114300" algn="l" defTabSz="577850">
            <a:lnSpc>
              <a:spcPct val="90000"/>
            </a:lnSpc>
            <a:spcBef>
              <a:spcPct val="0"/>
            </a:spcBef>
            <a:spcAft>
              <a:spcPct val="15000"/>
            </a:spcAft>
            <a:buChar char="•"/>
          </a:pPr>
          <a:r>
            <a:rPr lang="es-ES" sz="1300" kern="1200" dirty="0" err="1"/>
            <a:t>Start</a:t>
          </a:r>
          <a:r>
            <a:rPr lang="es-ES" sz="1300" kern="1200" dirty="0"/>
            <a:t> Exchange </a:t>
          </a:r>
          <a:r>
            <a:rPr lang="es-ES" sz="1300" kern="1200" dirty="0" err="1"/>
            <a:t>with</a:t>
          </a:r>
          <a:r>
            <a:rPr lang="es-ES" sz="1300" kern="1200" dirty="0"/>
            <a:t> </a:t>
          </a:r>
          <a:r>
            <a:rPr lang="es-ES" sz="1300" kern="1200" dirty="0" err="1"/>
            <a:t>European</a:t>
          </a:r>
          <a:r>
            <a:rPr lang="es-ES" sz="1300" kern="1200" dirty="0"/>
            <a:t> </a:t>
          </a:r>
          <a:r>
            <a:rPr lang="es-ES" sz="1300" kern="1200" dirty="0" err="1"/>
            <a:t>Union</a:t>
          </a:r>
          <a:r>
            <a:rPr lang="es-ES" sz="1300" kern="1200" dirty="0"/>
            <a:t> </a:t>
          </a:r>
          <a:r>
            <a:rPr lang="es-ES" sz="1300" kern="1200" dirty="0" err="1"/>
            <a:t>countries</a:t>
          </a:r>
          <a:r>
            <a:rPr lang="es-ES" sz="1300" kern="1200" dirty="0"/>
            <a:t> and </a:t>
          </a:r>
          <a:r>
            <a:rPr lang="es-ES" sz="1300" kern="1200" dirty="0" err="1"/>
            <a:t>Canada</a:t>
          </a:r>
          <a:endParaRPr lang="es-ES" sz="1300" kern="1200" dirty="0"/>
        </a:p>
        <a:p>
          <a:pPr marL="114300" lvl="1" indent="-114300" algn="l" defTabSz="577850">
            <a:lnSpc>
              <a:spcPct val="90000"/>
            </a:lnSpc>
            <a:spcBef>
              <a:spcPct val="0"/>
            </a:spcBef>
            <a:spcAft>
              <a:spcPct val="15000"/>
            </a:spcAft>
            <a:buChar char="•"/>
          </a:pPr>
          <a:r>
            <a:rPr lang="es-ES" sz="1300" kern="1200" dirty="0"/>
            <a:t>Explore Exchange </a:t>
          </a:r>
          <a:r>
            <a:rPr lang="es-ES" sz="1300" kern="1200" dirty="0" err="1"/>
            <a:t>with</a:t>
          </a:r>
          <a:r>
            <a:rPr lang="es-ES" sz="1300" kern="1200" dirty="0"/>
            <a:t> Asia</a:t>
          </a:r>
          <a:r>
            <a:rPr lang="es-ES" sz="1400" kern="1200" dirty="0"/>
            <a:t>.</a:t>
          </a:r>
        </a:p>
      </dsp:txBody>
      <dsp:txXfrm>
        <a:off x="7067488" y="1417622"/>
        <a:ext cx="2477509" cy="1669170"/>
      </dsp:txXfrm>
    </dsp:sp>
  </dsp:spTree>
</dsp:drawing>
</file>

<file path=ppt/diagrams/layout1.xml><?xml version="1.0" encoding="utf-8"?>
<dgm:layoutDef xmlns:dgm="http://schemas.openxmlformats.org/drawingml/2006/diagram" xmlns:a="http://schemas.openxmlformats.org/drawingml/2006/main" uniqueId="urn:microsoft.com/office/officeart/2005/8/layout/hList7">
  <dgm:title val=""/>
  <dgm:desc val=""/>
  <dgm:catLst>
    <dgm:cat type="list" pri="12000"/>
    <dgm:cat type="process" pri="20000"/>
    <dgm:cat type="relationship" pri="14000"/>
    <dgm:cat type="convert" pri="8000"/>
    <dgm:cat type="picture" pri="25000"/>
    <dgm:cat type="pictureconvert" pri="2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alg type="composite"/>
    <dgm:shape xmlns:r="http://schemas.openxmlformats.org/officeDocument/2006/relationships" r:blip="">
      <dgm:adjLst/>
    </dgm:shape>
    <dgm:presOf/>
    <dgm:constrLst>
      <dgm:constr type="w" for="ch" forName="fgShape" refType="w" fact="0.92"/>
      <dgm:constr type="h" for="ch" forName="fgShape" refType="h" fact="0.15"/>
      <dgm:constr type="b" for="ch" forName="fgShape" refType="h" fact="0.95"/>
      <dgm:constr type="ctrX" for="ch" forName="fgShape" refType="w" fact="0.5"/>
      <dgm:constr type="w" for="ch" forName="linComp" refType="w"/>
      <dgm:constr type="h" for="ch" forName="linComp" refType="h"/>
      <dgm:constr type="ctrX" for="ch" forName="linComp" refType="w" fact="0.5"/>
    </dgm:constrLst>
    <dgm:ruleLst/>
    <dgm:layoutNode name="fgShape" styleLbl="fgShp">
      <dgm:alg type="sp"/>
      <dgm:shape xmlns:r="http://schemas.openxmlformats.org/officeDocument/2006/relationships" type="leftRightArrow" r:blip="" zOrderOff="99999">
        <dgm:adjLst/>
      </dgm:shape>
      <dgm:presOf/>
      <dgm:constrLst/>
      <dgm:ruleLst/>
    </dgm:layoutNode>
    <dgm:layoutNode name="linComp">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Node" refType="w"/>
        <dgm:constr type="h" for="ch" forName="compNode" refType="h"/>
        <dgm:constr type="w" for="ch" ptType="sibTrans" refType="w" refFor="ch" refForName="compNode" fact="0.03"/>
        <dgm:constr type="primFontSz" for="des" ptType="node" op="equ" val="65"/>
      </dgm:constrLst>
      <dgm:ruleLst/>
      <dgm:forEach name="nodesForEach" axis="ch" ptType="node">
        <dgm:layoutNode name="compNode">
          <dgm:alg type="composite"/>
          <dgm:shape xmlns:r="http://schemas.openxmlformats.org/officeDocument/2006/relationships" r:blip="">
            <dgm:adjLst/>
          </dgm:shape>
          <dgm:presOf/>
          <dgm:constrLst>
            <dgm:constr type="w" for="ch" forName="bkgdShape" refType="w"/>
            <dgm:constr type="h" for="ch" forName="bkgdShape" refType="h"/>
            <dgm:constr type="w" for="ch" forName="nodeTx" refType="w"/>
            <dgm:constr type="h" for="ch" forName="nodeTx" refType="h" fact="0.4"/>
            <dgm:constr type="b" for="ch" forName="nodeTx" refType="h" fact="0.8"/>
            <dgm:constr type="w" for="ch" forName="invisiNode" refType="w" fact="0.01"/>
            <dgm:constr type="h" for="ch" forName="invisiNode" refType="h" fact="0.06"/>
            <dgm:constr type="t" for="ch" forName="invisiNode"/>
            <dgm:constr type="ctrX" for="ch" forName="invisiNode" refType="w" fact="0.5"/>
            <dgm:constr type="h" for="ch" forName="imagNode" refType="h" fact="0.333"/>
            <dgm:constr type="w" for="ch" forName="imagNode" refType="h" refFor="ch" refForName="imagNode"/>
            <dgm:constr type="ctrX" for="ch" forName="imagNode" refType="w" fact="0.5"/>
            <dgm:constr type="t" for="ch" forName="imagNode" refType="h" fact="0.06"/>
            <dgm:constr type="w" for="ch" forName="imagNode" refType="w" op="lte" fact="0.94"/>
          </dgm:constrLst>
          <dgm:ruleLst/>
          <dgm:layoutNode name="bkgdShape">
            <dgm:alg type="sp"/>
            <dgm:shape xmlns:r="http://schemas.openxmlformats.org/officeDocument/2006/relationships" type="roundRect" r:blip="">
              <dgm:adjLst>
                <dgm:adj idx="1" val="0.1"/>
              </dgm:adjLst>
            </dgm:shape>
            <dgm:presOf axis="desOrSelf" ptType="node"/>
            <dgm:constrLst/>
            <dgm:ruleLst/>
          </dgm:layoutNode>
          <dgm:layoutNode name="nodeTx">
            <dgm:varLst>
              <dgm:bulletEnabled val="1"/>
            </dgm:varLst>
            <dgm:alg type="tx">
              <dgm:param type="txAnchorVert" val="mid"/>
              <dgm:param type="txAnchorHorzCh" val="ctr"/>
              <dgm:param type="stBulletLvl" val="2"/>
            </dgm:alg>
            <dgm:shape xmlns:r="http://schemas.openxmlformats.org/officeDocument/2006/relationships" type="rect" r:blip="" hideGeom="1">
              <dgm:adjLst/>
            </dgm:shape>
            <dgm:presOf axis="desOrSelf" ptType="node"/>
            <dgm:constrLst/>
            <dgm:ruleLst>
              <dgm:rule type="primFontSz" val="5" fact="NaN" max="NaN"/>
            </dgm:ruleLst>
          </dgm:layoutNode>
          <dgm:layoutNode name="invisiNode">
            <dgm:alg type="sp"/>
            <dgm:shape xmlns:r="http://schemas.openxmlformats.org/officeDocument/2006/relationships" type="roundRect" r:blip="" hideGeom="1">
              <dgm:adjLst>
                <dgm:adj idx="1" val="0.1"/>
              </dgm:adjLst>
            </dgm:shape>
            <dgm:presOf/>
            <dgm:constrLst/>
            <dgm:ruleLst/>
          </dgm:layoutNode>
          <dgm:layoutNode name="imagNode" styleLbl="fgImgPlace1">
            <dgm:alg type="sp"/>
            <dgm:shape xmlns:r="http://schemas.openxmlformats.org/officeDocument/2006/relationships" type="ellipse" r:blip="" blipPhldr="1">
              <dgm:adjLst/>
            </dgm:shape>
            <dgm:presOf/>
            <dgm:constrLst/>
            <dgm:ruleLst/>
          </dgm:layoutNode>
        </dgm:layoutNode>
        <dgm:forEach name="sibTransForEach"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layoutDef>
</file>

<file path=ppt/diagrams/layout2.xml><?xml version="1.0" encoding="utf-8"?>
<dgm:layoutDef xmlns:dgm="http://schemas.openxmlformats.org/drawingml/2006/diagram" xmlns:a="http://schemas.openxmlformats.org/drawingml/2006/main" uniqueId="urn:microsoft.com/office/officeart/2005/8/layout/hProcess10">
  <dgm:title val=""/>
  <dgm:desc val=""/>
  <dgm:catLst>
    <dgm:cat type="process" pri="3000"/>
    <dgm:cat type="picture" pri="30000"/>
    <dgm:cat type="pictureconvert" pri="3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forName="composite" refType="w"/>
      <dgm:constr type="w" for="ch" ptType="sibTrans" refType="w" refFor="ch" refForName="composite" op="equ" fact="0.3333"/>
      <dgm:constr type="primFontSz" for="des" forName="txNode" op="equ" val="65"/>
      <dgm:constr type="primFontSz" for="des" forName="connTx" op="equ" val="55"/>
      <dgm:constr type="primFontSz" for="des" forName="connTx" refType="primFontSz" refFor="des" refForName="txNode" op="lte" fact="0.8"/>
    </dgm:constrLst>
    <dgm:ruleLst/>
    <dgm:forEach name="Name4" axis="ch" ptType="node">
      <dgm:layoutNode name="composite">
        <dgm:alg type="composite"/>
        <dgm:shape xmlns:r="http://schemas.openxmlformats.org/officeDocument/2006/relationships" r:blip="">
          <dgm:adjLst/>
        </dgm:shape>
        <dgm:presOf/>
        <dgm:choose name="Name5">
          <dgm:if name="Name6" func="var" arg="dir" op="equ" val="norm">
            <dgm:constrLst>
              <dgm:constr type="l" for="ch" forName="imagSh"/>
              <dgm:constr type="w" for="ch" forName="imagSh" refType="w" fact="0.86"/>
              <dgm:constr type="t" for="ch" forName="imagSh"/>
              <dgm:constr type="h" for="ch" forName="imagSh" refType="w" refFor="ch" refForName="imagSh"/>
              <dgm:constr type="l" for="ch" forName="txNode" refType="w" fact="0.14"/>
              <dgm:constr type="w" for="ch" forName="txNode" refType="w" refFor="ch" refForName="imagSh"/>
              <dgm:constr type="t" for="ch" forName="txNode" refType="h" refFor="ch" refForName="imagSh" fact="0.6"/>
              <dgm:constr type="h" for="ch" forName="txNode" refType="h" refFor="ch" refForName="imagSh"/>
            </dgm:constrLst>
          </dgm:if>
          <dgm:else name="Name7">
            <dgm:constrLst>
              <dgm:constr type="l" for="ch" forName="imagSh" refType="w" fact="0.14"/>
              <dgm:constr type="w" for="ch" forName="imagSh" refType="w" fact="0.86"/>
              <dgm:constr type="t" for="ch" forName="imagSh"/>
              <dgm:constr type="h" for="ch" forName="imagSh" refType="w" refFor="ch" refForName="imagSh"/>
              <dgm:constr type="l" for="ch" forName="txNode"/>
              <dgm:constr type="w" for="ch" forName="txNode" refType="w" refFor="ch" refForName="imagSh"/>
              <dgm:constr type="t" for="ch" forName="txNode" refType="h" refFor="ch" refForName="imagSh" fact="0.6"/>
              <dgm:constr type="h" for="ch" forName="txNode" refType="h" refFor="ch" refForName="imagSh"/>
            </dgm:constrLst>
          </dgm:else>
        </dgm:choose>
        <dgm:ruleLst/>
        <dgm:layoutNode name="imagSh" styleLbl="bgImgPlace1">
          <dgm:alg type="sp"/>
          <dgm:shape xmlns:r="http://schemas.openxmlformats.org/officeDocument/2006/relationships" type="roundRect" r:blip="" blipPhldr="1">
            <dgm:adjLst>
              <dgm:adj idx="1" val="0.1"/>
            </dgm:adjLst>
          </dgm:shape>
          <dgm:presOf/>
          <dgm:constrLst/>
          <dgm:ruleLst/>
        </dgm:layoutNode>
        <dgm:layoutNode name="txNode" styleLbl="node1">
          <dgm:varLst>
            <dgm:bulletEnabled val="1"/>
          </dgm:varLst>
          <dgm:alg type="tx"/>
          <dgm:shape xmlns:r="http://schemas.openxmlformats.org/officeDocument/2006/relationships" type="roundRect" r:blip="">
            <dgm:adjLst>
              <dgm:adj idx="1" val="0.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sibTransForEach" axis="followSib" ptType="sibTrans" cnt="1">
        <dgm:layoutNode name="sibTrans">
          <dgm:alg type="conn">
            <dgm:param type="begPts" val="auto"/>
            <dgm:param type="endPts" val="auto"/>
            <dgm:param type="srcNode" val="imagSh"/>
            <dgm:param type="dstNode" val="imagSh"/>
          </dgm:alg>
          <dgm:shape xmlns:r="http://schemas.openxmlformats.org/officeDocument/2006/relationships" type="conn" r:blip="">
            <dgm:adjLst/>
          </dgm:shape>
          <dgm:presOf axis="self"/>
          <dgm:constrLst>
            <dgm:constr type="h" refType="w" fact="0.62"/>
            <dgm:constr type="connDist"/>
            <dgm:constr type="begPad" refType="connDist" fact="0.35"/>
            <dgm:constr type="endPad" refType="connDist" fact="0.3"/>
          </dgm:constrLst>
          <dgm:ruleLst/>
          <dgm:layoutNode name="connTx">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7.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8475" cy="466725"/>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sz="quarter" idx="1"/>
          </p:nvPr>
        </p:nvSpPr>
        <p:spPr>
          <a:xfrm>
            <a:off x="3970338" y="0"/>
            <a:ext cx="3038475" cy="466725"/>
          </a:xfrm>
          <a:prstGeom prst="rect">
            <a:avLst/>
          </a:prstGeom>
        </p:spPr>
        <p:txBody>
          <a:bodyPr vert="horz" lIns="91440" tIns="45720" rIns="91440" bIns="45720" rtlCol="0"/>
          <a:lstStyle>
            <a:lvl1pPr algn="r">
              <a:defRPr sz="1200"/>
            </a:lvl1pPr>
          </a:lstStyle>
          <a:p>
            <a:fld id="{8C623446-9D69-471A-9EF5-B1786AC0F1A5}" type="datetimeFigureOut">
              <a:rPr lang="es-MX" smtClean="0"/>
              <a:t>03/11/2023</a:t>
            </a:fld>
            <a:endParaRPr lang="es-MX"/>
          </a:p>
        </p:txBody>
      </p:sp>
      <p:sp>
        <p:nvSpPr>
          <p:cNvPr id="4" name="Marcador de pie de página 3"/>
          <p:cNvSpPr>
            <a:spLocks noGrp="1"/>
          </p:cNvSpPr>
          <p:nvPr>
            <p:ph type="ftr" sz="quarter" idx="2"/>
          </p:nvPr>
        </p:nvSpPr>
        <p:spPr>
          <a:xfrm>
            <a:off x="0" y="8829675"/>
            <a:ext cx="3038475" cy="466725"/>
          </a:xfrm>
          <a:prstGeom prst="rect">
            <a:avLst/>
          </a:prstGeom>
        </p:spPr>
        <p:txBody>
          <a:bodyPr vert="horz" lIns="91440" tIns="45720" rIns="91440" bIns="45720" rtlCol="0" anchor="b"/>
          <a:lstStyle>
            <a:lvl1pPr algn="l">
              <a:defRPr sz="1200"/>
            </a:lvl1pPr>
          </a:lstStyle>
          <a:p>
            <a:endParaRPr lang="es-MX"/>
          </a:p>
        </p:txBody>
      </p:sp>
      <p:sp>
        <p:nvSpPr>
          <p:cNvPr id="5" name="Marcador de número de diapositiva 4"/>
          <p:cNvSpPr>
            <a:spLocks noGrp="1"/>
          </p:cNvSpPr>
          <p:nvPr>
            <p:ph type="sldNum" sz="quarter" idx="3"/>
          </p:nvPr>
        </p:nvSpPr>
        <p:spPr>
          <a:xfrm>
            <a:off x="3970338" y="8829675"/>
            <a:ext cx="3038475" cy="466725"/>
          </a:xfrm>
          <a:prstGeom prst="rect">
            <a:avLst/>
          </a:prstGeom>
        </p:spPr>
        <p:txBody>
          <a:bodyPr vert="horz" lIns="91440" tIns="45720" rIns="91440" bIns="45720" rtlCol="0" anchor="b"/>
          <a:lstStyle>
            <a:lvl1pPr algn="r">
              <a:defRPr sz="1200"/>
            </a:lvl1pPr>
          </a:lstStyle>
          <a:p>
            <a:fld id="{E63D79EA-CBB3-40F1-93FB-BD31DFBBFF54}" type="slidenum">
              <a:rPr lang="es-MX" smtClean="0"/>
              <a:t>‹#›</a:t>
            </a:fld>
            <a:endParaRPr lang="es-MX"/>
          </a:p>
        </p:txBody>
      </p:sp>
    </p:spTree>
    <p:extLst>
      <p:ext uri="{BB962C8B-B14F-4D97-AF65-F5344CB8AC3E}">
        <p14:creationId xmlns:p14="http://schemas.microsoft.com/office/powerpoint/2010/main" val="8552320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s-MX"/>
          </a:p>
        </p:txBody>
      </p:sp>
      <p:sp>
        <p:nvSpPr>
          <p:cNvPr id="3" name="Marcador de fecha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9E367F27-F176-4C82-8D77-1B80788C9715}" type="datetimeFigureOut">
              <a:rPr lang="es-MX" smtClean="0"/>
              <a:t>03/11/2023</a:t>
            </a:fld>
            <a:endParaRPr lang="es-MX"/>
          </a:p>
        </p:txBody>
      </p:sp>
      <p:sp>
        <p:nvSpPr>
          <p:cNvPr id="4" name="Marcador de imagen de diapositiva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s-MX"/>
          </a:p>
        </p:txBody>
      </p:sp>
      <p:sp>
        <p:nvSpPr>
          <p:cNvPr id="5" name="Marcador de notas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s-ES"/>
              <a:t>Haga clic para modificar el estilo de texto del patrón</a:t>
            </a:r>
          </a:p>
          <a:p>
            <a:pPr lvl="1"/>
            <a:r>
              <a:rPr lang="es-ES"/>
              <a:t>Segundo nivel</a:t>
            </a:r>
          </a:p>
          <a:p>
            <a:pPr lvl="2"/>
            <a:r>
              <a:rPr lang="es-ES"/>
              <a:t>Tercer nivel</a:t>
            </a:r>
          </a:p>
          <a:p>
            <a:pPr lvl="3"/>
            <a:r>
              <a:rPr lang="es-ES"/>
              <a:t>Cuarto nivel</a:t>
            </a:r>
          </a:p>
          <a:p>
            <a:pPr lvl="4"/>
            <a:r>
              <a:rPr lang="es-ES"/>
              <a:t>Quinto nivel</a:t>
            </a:r>
            <a:endParaRPr lang="es-MX"/>
          </a:p>
        </p:txBody>
      </p:sp>
      <p:sp>
        <p:nvSpPr>
          <p:cNvPr id="6" name="Marcador de pie de página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9EB68AB-BDAF-4E11-A209-411EE3776F4B}" type="slidenum">
              <a:rPr lang="es-MX" smtClean="0"/>
              <a:t>‹#›</a:t>
            </a:fld>
            <a:endParaRPr lang="es-MX"/>
          </a:p>
        </p:txBody>
      </p:sp>
    </p:spTree>
    <p:extLst>
      <p:ext uri="{BB962C8B-B14F-4D97-AF65-F5344CB8AC3E}">
        <p14:creationId xmlns:p14="http://schemas.microsoft.com/office/powerpoint/2010/main" val="25164399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CA" altLang="en-US" dirty="0"/>
              <a:t>8</a:t>
            </a:r>
            <a:r>
              <a:rPr lang="en-CA" altLang="en-US"/>
              <a:t> </a:t>
            </a:r>
            <a:r>
              <a:rPr lang="en-CA" altLang="en-US" dirty="0"/>
              <a:t>NPPO Members and 2 Industry members 3 from each NPPO. </a:t>
            </a:r>
            <a:endParaRPr lang="en-US" altLang="en-US" dirty="0"/>
          </a:p>
          <a:p>
            <a:endParaRPr lang="en-US" dirty="0"/>
          </a:p>
        </p:txBody>
      </p:sp>
      <p:sp>
        <p:nvSpPr>
          <p:cNvPr id="4" name="Slide Number Placeholder 3"/>
          <p:cNvSpPr>
            <a:spLocks noGrp="1"/>
          </p:cNvSpPr>
          <p:nvPr>
            <p:ph type="sldNum" sz="quarter" idx="10"/>
          </p:nvPr>
        </p:nvSpPr>
        <p:spPr/>
        <p:txBody>
          <a:bodyPr/>
          <a:lstStyle/>
          <a:p>
            <a:fld id="{6F3BA5BC-7943-40C6-BACB-E0E32F297BCC}" type="slidenum">
              <a:rPr lang="en-US" smtClean="0"/>
              <a:t>6</a:t>
            </a:fld>
            <a:endParaRPr lang="en-US"/>
          </a:p>
        </p:txBody>
      </p:sp>
    </p:spTree>
    <p:extLst>
      <p:ext uri="{BB962C8B-B14F-4D97-AF65-F5344CB8AC3E}">
        <p14:creationId xmlns:p14="http://schemas.microsoft.com/office/powerpoint/2010/main" val="2214882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9EB68AB-BDAF-4E11-A209-411EE3776F4B}" type="slidenum">
              <a:rPr kumimoji="0" lang="es-MX"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s-MX"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3598410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tiff"/><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tiff"/><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4.tiff"/><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2.emf"/><Relationship Id="rId4" Type="http://schemas.openxmlformats.org/officeDocument/2006/relationships/image" Target="../media/image5.emf"/></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75971"/>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4090704"/>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pic>
        <p:nvPicPr>
          <p:cNvPr id="8" name="Imagen 7">
            <a:extLst>
              <a:ext uri="{FF2B5EF4-FFF2-40B4-BE49-F238E27FC236}">
                <a16:creationId xmlns:a16="http://schemas.microsoft.com/office/drawing/2014/main" id="{3A119988-42DF-5B4C-BB74-69DE0A7F3362}"/>
              </a:ext>
            </a:extLst>
          </p:cNvPr>
          <p:cNvPicPr>
            <a:picLocks noChangeAspect="1"/>
          </p:cNvPicPr>
          <p:nvPr userDrawn="1"/>
        </p:nvPicPr>
        <p:blipFill>
          <a:blip r:embed="rId2"/>
          <a:stretch>
            <a:fillRect/>
          </a:stretch>
        </p:blipFill>
        <p:spPr>
          <a:xfrm>
            <a:off x="4983845" y="759172"/>
            <a:ext cx="2245575" cy="2422858"/>
          </a:xfrm>
          <a:prstGeom prst="rect">
            <a:avLst/>
          </a:prstGeom>
        </p:spPr>
      </p:pic>
    </p:spTree>
    <p:extLst>
      <p:ext uri="{BB962C8B-B14F-4D97-AF65-F5344CB8AC3E}">
        <p14:creationId xmlns:p14="http://schemas.microsoft.com/office/powerpoint/2010/main" val="387323190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userDrawn="1">
  <p:cSld name="30_Title Slide">
    <p:spTree>
      <p:nvGrpSpPr>
        <p:cNvPr id="1" name=""/>
        <p:cNvGrpSpPr/>
        <p:nvPr/>
      </p:nvGrpSpPr>
      <p:grpSpPr>
        <a:xfrm>
          <a:off x="0" y="0"/>
          <a:ext cx="0" cy="0"/>
          <a:chOff x="0" y="0"/>
          <a:chExt cx="0" cy="0"/>
        </a:xfrm>
      </p:grpSpPr>
      <p:sp>
        <p:nvSpPr>
          <p:cNvPr id="8" name="Title 7"/>
          <p:cNvSpPr>
            <a:spLocks noGrp="1"/>
          </p:cNvSpPr>
          <p:nvPr>
            <p:ph type="title"/>
          </p:nvPr>
        </p:nvSpPr>
        <p:spPr>
          <a:xfrm>
            <a:off x="848833" y="521737"/>
            <a:ext cx="10515600" cy="719396"/>
          </a:xfrm>
          <a:prstGeom prst="rect">
            <a:avLst/>
          </a:prstGeom>
        </p:spPr>
        <p:txBody>
          <a:bodyPr/>
          <a:lstStyle>
            <a:lvl1pPr algn="ctr">
              <a:defRPr sz="2800" b="1" i="0">
                <a:solidFill>
                  <a:schemeClr val="tx1"/>
                </a:solidFill>
                <a:latin typeface="Montserrat Extra" charset="0"/>
                <a:ea typeface="Montserrat Extra" charset="0"/>
                <a:cs typeface="Montserrat Extra" charset="0"/>
              </a:defRPr>
            </a:lvl1pPr>
          </a:lstStyle>
          <a:p>
            <a:r>
              <a:rPr lang="en-US"/>
              <a:t>Click to edit Master title style</a:t>
            </a:r>
          </a:p>
        </p:txBody>
      </p:sp>
      <p:sp>
        <p:nvSpPr>
          <p:cNvPr id="10" name="Text Placeholder 9"/>
          <p:cNvSpPr>
            <a:spLocks noGrp="1"/>
          </p:cNvSpPr>
          <p:nvPr>
            <p:ph type="body" sz="quarter" idx="10"/>
          </p:nvPr>
        </p:nvSpPr>
        <p:spPr>
          <a:xfrm>
            <a:off x="2156758" y="1023453"/>
            <a:ext cx="7899750" cy="385931"/>
          </a:xfrm>
          <a:prstGeom prst="rect">
            <a:avLst/>
          </a:prstGeom>
        </p:spPr>
        <p:txBody>
          <a:bodyPr/>
          <a:lstStyle>
            <a:lvl1pPr marL="0" indent="0" algn="ctr">
              <a:lnSpc>
                <a:spcPct val="120000"/>
              </a:lnSpc>
              <a:buNone/>
              <a:defRPr sz="1400" b="0" i="0">
                <a:solidFill>
                  <a:schemeClr val="tx1">
                    <a:alpha val="50000"/>
                  </a:schemeClr>
                </a:solidFill>
                <a:latin typeface="Crimson Text Roman" charset="0"/>
                <a:ea typeface="Crimson Text Roman" charset="0"/>
                <a:cs typeface="Crimson Text Roman" charset="0"/>
              </a:defRPr>
            </a:lvl1pPr>
          </a:lstStyle>
          <a:p>
            <a:pPr lvl="0"/>
            <a:r>
              <a:rPr lang="en-US" dirty="0"/>
              <a:t>Click to edit Master </a:t>
            </a:r>
            <a:r>
              <a:rPr lang="en-US"/>
              <a:t>text styles</a:t>
            </a:r>
            <a:endParaRPr lang="en-US" dirty="0"/>
          </a:p>
        </p:txBody>
      </p:sp>
      <p:pic>
        <p:nvPicPr>
          <p:cNvPr id="4" name="Imagen 3">
            <a:extLst>
              <a:ext uri="{FF2B5EF4-FFF2-40B4-BE49-F238E27FC236}">
                <a16:creationId xmlns:a16="http://schemas.microsoft.com/office/drawing/2014/main" id="{43DDCFB6-E7E3-C440-BEF4-4C852936F5B0}"/>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5" name="Imagen 4">
            <a:extLst>
              <a:ext uri="{FF2B5EF4-FFF2-40B4-BE49-F238E27FC236}">
                <a16:creationId xmlns:a16="http://schemas.microsoft.com/office/drawing/2014/main" id="{B0E9FEB0-205B-7942-9DFD-5FCB5D53B65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6" name="Imagen 5">
            <a:extLst>
              <a:ext uri="{FF2B5EF4-FFF2-40B4-BE49-F238E27FC236}">
                <a16:creationId xmlns:a16="http://schemas.microsoft.com/office/drawing/2014/main" id="{3C7E33B2-63B1-594B-BF71-2C7748F4BB83}"/>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7" name="Imagen 6">
            <a:extLst>
              <a:ext uri="{FF2B5EF4-FFF2-40B4-BE49-F238E27FC236}">
                <a16:creationId xmlns:a16="http://schemas.microsoft.com/office/drawing/2014/main" id="{9CBCD1E6-6E08-CB40-94D4-406E93DA0D9C}"/>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9" name="Conector recto 8">
            <a:extLst>
              <a:ext uri="{FF2B5EF4-FFF2-40B4-BE49-F238E27FC236}">
                <a16:creationId xmlns:a16="http://schemas.microsoft.com/office/drawing/2014/main" id="{75C8BF2B-774A-5D48-BEE4-117C3F395EEC}"/>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40720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userDrawn="1">
  <p:cSld name="Dark Blue-Content3">
    <p:spTree>
      <p:nvGrpSpPr>
        <p:cNvPr id="1" name=""/>
        <p:cNvGrpSpPr/>
        <p:nvPr/>
      </p:nvGrpSpPr>
      <p:grpSpPr>
        <a:xfrm>
          <a:off x="0" y="0"/>
          <a:ext cx="0" cy="0"/>
          <a:chOff x="0" y="0"/>
          <a:chExt cx="0" cy="0"/>
        </a:xfrm>
      </p:grpSpPr>
      <p:sp>
        <p:nvSpPr>
          <p:cNvPr id="6" name="Footer Placeholder 5"/>
          <p:cNvSpPr>
            <a:spLocks noGrp="1"/>
          </p:cNvSpPr>
          <p:nvPr>
            <p:ph type="ftr" sz="quarter" idx="11"/>
          </p:nvPr>
        </p:nvSpPr>
        <p:spPr>
          <a:xfrm>
            <a:off x="295274" y="6356350"/>
            <a:ext cx="3844926" cy="365125"/>
          </a:xfrm>
          <a:prstGeom prst="rect">
            <a:avLst/>
          </a:prstGeom>
        </p:spPr>
        <p:txBody>
          <a:bodyPr anchor="ctr"/>
          <a:lstStyle>
            <a:lvl1pPr algn="l">
              <a:defRPr sz="1200">
                <a:solidFill>
                  <a:schemeClr val="bg1">
                    <a:lumMod val="50000"/>
                  </a:schemeClr>
                </a:solidFill>
                <a:latin typeface="+mj-lt"/>
              </a:defRPr>
            </a:lvl1pPr>
          </a:lstStyle>
          <a:p>
            <a:r>
              <a:rPr lang="en-US">
                <a:solidFill>
                  <a:srgbClr val="F6F8F8">
                    <a:lumMod val="50000"/>
                  </a:srgbClr>
                </a:solidFill>
              </a:rPr>
              <a:t>ICC Services Overview</a:t>
            </a:r>
            <a:endParaRPr lang="en-US" dirty="0">
              <a:solidFill>
                <a:srgbClr val="F6F8F8">
                  <a:lumMod val="50000"/>
                </a:srgbClr>
              </a:solidFill>
            </a:endParaRPr>
          </a:p>
        </p:txBody>
      </p:sp>
      <p:sp>
        <p:nvSpPr>
          <p:cNvPr id="7" name="Slide Number Placeholder 6"/>
          <p:cNvSpPr>
            <a:spLocks noGrp="1"/>
          </p:cNvSpPr>
          <p:nvPr>
            <p:ph type="sldNum" sz="quarter" idx="12"/>
          </p:nvPr>
        </p:nvSpPr>
        <p:spPr>
          <a:xfrm>
            <a:off x="9146586" y="6356350"/>
            <a:ext cx="2743200" cy="365125"/>
          </a:xfrm>
          <a:prstGeom prst="rect">
            <a:avLst/>
          </a:prstGeom>
        </p:spPr>
        <p:txBody>
          <a:bodyPr anchor="ctr"/>
          <a:lstStyle>
            <a:lvl1pPr algn="r">
              <a:defRPr sz="1200">
                <a:solidFill>
                  <a:schemeClr val="bg1">
                    <a:lumMod val="50000"/>
                  </a:schemeClr>
                </a:solidFill>
                <a:latin typeface="+mj-lt"/>
              </a:defRPr>
            </a:lvl1pPr>
          </a:lstStyle>
          <a:p>
            <a:fld id="{33CDF353-6440-4995-A646-B045C8232658}" type="slidenum">
              <a:rPr lang="en-US" smtClean="0">
                <a:solidFill>
                  <a:srgbClr val="F6F8F8">
                    <a:lumMod val="50000"/>
                  </a:srgbClr>
                </a:solidFill>
              </a:rPr>
              <a:pPr/>
              <a:t>‹#›</a:t>
            </a:fld>
            <a:endParaRPr lang="en-US">
              <a:solidFill>
                <a:srgbClr val="F6F8F8">
                  <a:lumMod val="50000"/>
                </a:srgbClr>
              </a:solidFill>
            </a:endParaRPr>
          </a:p>
        </p:txBody>
      </p:sp>
      <p:sp>
        <p:nvSpPr>
          <p:cNvPr id="8" name="Rectangle 7"/>
          <p:cNvSpPr/>
          <p:nvPr userDrawn="1"/>
        </p:nvSpPr>
        <p:spPr>
          <a:xfrm>
            <a:off x="0" y="0"/>
            <a:ext cx="174751" cy="1097280"/>
          </a:xfrm>
          <a:prstGeom prst="rect">
            <a:avLst/>
          </a:prstGeom>
          <a:solidFill>
            <a:srgbClr val="0F243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131333"/>
              </a:solidFill>
            </a:endParaRPr>
          </a:p>
        </p:txBody>
      </p:sp>
      <p:sp>
        <p:nvSpPr>
          <p:cNvPr id="11" name="Content Placeholder 2"/>
          <p:cNvSpPr>
            <a:spLocks noGrp="1"/>
          </p:cNvSpPr>
          <p:nvPr>
            <p:ph idx="17" hasCustomPrompt="1"/>
          </p:nvPr>
        </p:nvSpPr>
        <p:spPr>
          <a:xfrm>
            <a:off x="295274" y="1272022"/>
            <a:ext cx="11594511" cy="4833503"/>
          </a:xfrm>
          <a:prstGeom prst="rect">
            <a:avLst/>
          </a:prstGeom>
        </p:spPr>
        <p:txBody>
          <a:bodyPr anchor="ctr"/>
          <a:lstStyle>
            <a:lvl1pPr marL="228600" indent="-228600">
              <a:lnSpc>
                <a:spcPct val="114000"/>
              </a:lnSpc>
              <a:spcBef>
                <a:spcPts val="0"/>
              </a:spcBef>
              <a:spcAft>
                <a:spcPts val="400"/>
              </a:spcAft>
              <a:buSzPct val="145000"/>
              <a:buFont typeface="Calibri" panose="020F0502020204030204" pitchFamily="34" charset="0"/>
              <a:buChar char="›"/>
              <a:defRPr sz="1800">
                <a:solidFill>
                  <a:schemeClr val="tx1"/>
                </a:solidFill>
                <a:latin typeface="+mj-lt"/>
              </a:defRPr>
            </a:lvl1pPr>
            <a:lvl2pPr marL="685800" indent="-228600">
              <a:lnSpc>
                <a:spcPct val="114000"/>
              </a:lnSpc>
              <a:spcBef>
                <a:spcPts val="0"/>
              </a:spcBef>
              <a:spcAft>
                <a:spcPts val="400"/>
              </a:spcAft>
              <a:buSzPct val="120000"/>
              <a:buFont typeface="Arial" panose="020B0604020202020204" pitchFamily="34" charset="0"/>
              <a:buChar char="•"/>
              <a:defRPr sz="1600">
                <a:solidFill>
                  <a:schemeClr val="tx1"/>
                </a:solidFill>
                <a:latin typeface="+mj-lt"/>
              </a:defRPr>
            </a:lvl2pPr>
            <a:lvl3pPr marL="1143000" indent="-228600">
              <a:lnSpc>
                <a:spcPct val="114000"/>
              </a:lnSpc>
              <a:spcBef>
                <a:spcPts val="0"/>
              </a:spcBef>
              <a:spcAft>
                <a:spcPts val="400"/>
              </a:spcAft>
              <a:buSzPct val="90000"/>
              <a:buFont typeface="Courier New" panose="02070309020205020404" pitchFamily="49" charset="0"/>
              <a:buChar char="o"/>
              <a:defRPr sz="1400">
                <a:solidFill>
                  <a:schemeClr val="tx1"/>
                </a:solidFill>
                <a:latin typeface="+mj-lt"/>
              </a:defRPr>
            </a:lvl3pPr>
            <a:lvl4pPr marL="1600200" indent="-228600">
              <a:lnSpc>
                <a:spcPct val="114000"/>
              </a:lnSpc>
              <a:spcBef>
                <a:spcPts val="0"/>
              </a:spcBef>
              <a:spcAft>
                <a:spcPts val="400"/>
              </a:spcAft>
              <a:buFont typeface="Calibri" panose="020F0502020204030204" pitchFamily="34" charset="0"/>
              <a:buChar char="‐"/>
              <a:defRPr sz="1400">
                <a:solidFill>
                  <a:schemeClr val="tx1"/>
                </a:solidFill>
                <a:latin typeface="+mj-lt"/>
              </a:defRPr>
            </a:lvl4pPr>
            <a:lvl5pPr marL="2057400" indent="-228600">
              <a:buFont typeface="Calibri" panose="020F0502020204030204" pitchFamily="34" charset="0"/>
              <a:buChar char="–"/>
              <a:defRPr/>
            </a:lvl5pPr>
          </a:lstStyle>
          <a:p>
            <a:pPr lvl="0"/>
            <a:r>
              <a:rPr lang="en-US" dirty="0"/>
              <a:t>First level</a:t>
            </a:r>
          </a:p>
          <a:p>
            <a:pPr lvl="1"/>
            <a:r>
              <a:rPr lang="en-US" dirty="0"/>
              <a:t>Second level</a:t>
            </a:r>
          </a:p>
          <a:p>
            <a:pPr lvl="2"/>
            <a:r>
              <a:rPr lang="en-US" dirty="0"/>
              <a:t>Third level</a:t>
            </a:r>
          </a:p>
          <a:p>
            <a:pPr lvl="3"/>
            <a:r>
              <a:rPr lang="en-US" dirty="0"/>
              <a:t>Fourth level</a:t>
            </a:r>
          </a:p>
        </p:txBody>
      </p:sp>
      <p:sp>
        <p:nvSpPr>
          <p:cNvPr id="9" name="Title 1"/>
          <p:cNvSpPr>
            <a:spLocks noGrp="1"/>
          </p:cNvSpPr>
          <p:nvPr>
            <p:ph type="title"/>
          </p:nvPr>
        </p:nvSpPr>
        <p:spPr>
          <a:xfrm>
            <a:off x="455612" y="390222"/>
            <a:ext cx="11434174" cy="627690"/>
          </a:xfrm>
          <a:prstGeom prst="rect">
            <a:avLst/>
          </a:prstGeom>
        </p:spPr>
        <p:txBody>
          <a:bodyPr>
            <a:noAutofit/>
          </a:bodyPr>
          <a:lstStyle>
            <a:lvl1pPr>
              <a:defRPr sz="3800" b="1">
                <a:solidFill>
                  <a:srgbClr val="0F243E"/>
                </a:solidFill>
                <a:latin typeface="+mn-lt"/>
              </a:defRPr>
            </a:lvl1pPr>
          </a:lstStyle>
          <a:p>
            <a:r>
              <a:rPr lang="en-US" dirty="0"/>
              <a:t>Click to edit Master title style</a:t>
            </a:r>
          </a:p>
        </p:txBody>
      </p:sp>
      <p:pic>
        <p:nvPicPr>
          <p:cNvPr id="10" name="Picture 9"/>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4751300" y="6310312"/>
            <a:ext cx="2682460" cy="457200"/>
          </a:xfrm>
          <a:prstGeom prst="rect">
            <a:avLst/>
          </a:prstGeom>
        </p:spPr>
      </p:pic>
    </p:spTree>
    <p:extLst>
      <p:ext uri="{BB962C8B-B14F-4D97-AF65-F5344CB8AC3E}">
        <p14:creationId xmlns:p14="http://schemas.microsoft.com/office/powerpoint/2010/main" val="376324618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1_Title and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6">
                    <a:lumMod val="75000"/>
                  </a:schemeClr>
                </a:solidFill>
              </a:defRPr>
            </a:lvl1pPr>
          </a:lstStyle>
          <a:p>
            <a:r>
              <a:rPr lang="en-US" dirty="0"/>
              <a:t>Click to edit Master title style</a:t>
            </a:r>
          </a:p>
        </p:txBody>
      </p:sp>
      <p:sp>
        <p:nvSpPr>
          <p:cNvPr id="10" name="Content Placeholder 9"/>
          <p:cNvSpPr>
            <a:spLocks noGrp="1"/>
          </p:cNvSpPr>
          <p:nvPr>
            <p:ph sz="quarter" idx="13"/>
          </p:nvPr>
        </p:nvSpPr>
        <p:spPr>
          <a:xfrm>
            <a:off x="624422" y="1844681"/>
            <a:ext cx="10847916" cy="4321175"/>
          </a:xfrm>
        </p:spPr>
        <p:txBody>
          <a:bodyPr/>
          <a:lstStyle>
            <a:lvl1pPr marL="457189" indent="-457189">
              <a:buFont typeface="Arial" panose="020B0604020202020204" pitchFamily="34" charset="0"/>
              <a:buChar char="•"/>
              <a:defRPr sz="4400"/>
            </a:lvl1pPr>
            <a:lvl2pPr indent="-365760">
              <a:defRPr sz="4000"/>
            </a:lvl2pPr>
            <a:lvl3pPr indent="-365760">
              <a:defRPr sz="3600"/>
            </a:lvl3pPr>
            <a:lvl4pPr indent="-365760">
              <a:defRPr sz="3200"/>
            </a:lvl4pPr>
            <a:lvl5pPr indent="-365760">
              <a:defRPr sz="32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4"/>
          </p:nvPr>
        </p:nvSpPr>
        <p:spPr>
          <a:xfrm>
            <a:off x="609600" y="6356351"/>
            <a:ext cx="2844800" cy="365125"/>
          </a:xfrm>
          <a:prstGeom prst="rect">
            <a:avLst/>
          </a:prstGeom>
        </p:spPr>
        <p:txBody>
          <a:bodyPr lIns="91438" tIns="45719" rIns="91438" bIns="45719"/>
          <a:lstStyle>
            <a:lvl1pPr>
              <a:defRPr>
                <a:cs typeface="Arial" charset="0"/>
              </a:defRPr>
            </a:lvl1pPr>
          </a:lstStyle>
          <a:p>
            <a:pPr>
              <a:defRPr/>
            </a:pPr>
            <a:endParaRPr lang="en-US">
              <a:solidFill>
                <a:srgbClr val="445469"/>
              </a:solidFill>
            </a:endParaRPr>
          </a:p>
        </p:txBody>
      </p:sp>
      <p:sp>
        <p:nvSpPr>
          <p:cNvPr id="5" name="Footer Placeholder 4"/>
          <p:cNvSpPr>
            <a:spLocks noGrp="1"/>
          </p:cNvSpPr>
          <p:nvPr>
            <p:ph type="ftr" sz="quarter" idx="15"/>
          </p:nvPr>
        </p:nvSpPr>
        <p:spPr>
          <a:xfrm>
            <a:off x="4165600" y="6356351"/>
            <a:ext cx="3860800" cy="365125"/>
          </a:xfrm>
          <a:prstGeom prst="rect">
            <a:avLst/>
          </a:prstGeom>
        </p:spPr>
        <p:txBody>
          <a:bodyPr lIns="91438" tIns="45719" rIns="91438" bIns="45719"/>
          <a:lstStyle>
            <a:lvl1pPr>
              <a:defRPr>
                <a:cs typeface="Arial" charset="0"/>
              </a:defRPr>
            </a:lvl1pPr>
          </a:lstStyle>
          <a:p>
            <a:pPr>
              <a:defRPr/>
            </a:pPr>
            <a:endParaRPr lang="en-US">
              <a:solidFill>
                <a:srgbClr val="445469"/>
              </a:solidFill>
            </a:endParaRPr>
          </a:p>
        </p:txBody>
      </p:sp>
      <p:sp>
        <p:nvSpPr>
          <p:cNvPr id="6" name="Slide Number Placeholder 5"/>
          <p:cNvSpPr>
            <a:spLocks noGrp="1"/>
          </p:cNvSpPr>
          <p:nvPr>
            <p:ph type="sldNum" sz="quarter" idx="16"/>
          </p:nvPr>
        </p:nvSpPr>
        <p:spPr>
          <a:xfrm>
            <a:off x="11629292" y="5878514"/>
            <a:ext cx="431801" cy="365125"/>
          </a:xfrm>
        </p:spPr>
        <p:txBody>
          <a:bodyPr/>
          <a:lstStyle>
            <a:lvl1pPr>
              <a:defRPr/>
            </a:lvl1pPr>
          </a:lstStyle>
          <a:p>
            <a:pPr>
              <a:defRPr/>
            </a:pPr>
            <a:fld id="{96863B10-149F-4806-82C2-1B131D072A5C}" type="slidenum">
              <a:rPr lang="en-US" altLang="en-US">
                <a:solidFill>
                  <a:srgbClr val="445469"/>
                </a:solidFill>
              </a:rPr>
              <a:pPr>
                <a:defRPr/>
              </a:pPr>
              <a:t>‹#›</a:t>
            </a:fld>
            <a:endParaRPr lang="en-US" altLang="en-US">
              <a:solidFill>
                <a:srgbClr val="445469"/>
              </a:solidFill>
            </a:endParaRPr>
          </a:p>
        </p:txBody>
      </p:sp>
    </p:spTree>
    <p:extLst>
      <p:ext uri="{BB962C8B-B14F-4D97-AF65-F5344CB8AC3E}">
        <p14:creationId xmlns:p14="http://schemas.microsoft.com/office/powerpoint/2010/main" val="362598590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cSld name="4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7"/>
            <a:ext cx="103632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a:prstGeom prst="rect">
            <a:avLst/>
          </a:prstGeo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p>
        </p:txBody>
      </p:sp>
      <p:sp>
        <p:nvSpPr>
          <p:cNvPr id="4" name="Date Placeholder 3"/>
          <p:cNvSpPr>
            <a:spLocks noGrp="1"/>
          </p:cNvSpPr>
          <p:nvPr>
            <p:ph type="dt" sz="half" idx="10"/>
          </p:nvPr>
        </p:nvSpPr>
        <p:spPr>
          <a:xfrm>
            <a:off x="609600" y="6356351"/>
            <a:ext cx="2844800" cy="365125"/>
          </a:xfrm>
          <a:prstGeom prst="rect">
            <a:avLst/>
          </a:prstGeom>
        </p:spPr>
        <p:txBody>
          <a:bodyPr/>
          <a:lstStyle>
            <a:lvl1pPr>
              <a:defRPr/>
            </a:lvl1pPr>
          </a:lstStyle>
          <a:p>
            <a:pPr>
              <a:defRPr/>
            </a:pPr>
            <a:fld id="{D26B9C53-29A8-48BB-909E-706FC0FA052B}" type="datetimeFigureOut">
              <a:rPr lang="en-US"/>
              <a:pPr>
                <a:defRPr/>
              </a:pPr>
              <a:t>11/3/2023</a:t>
            </a:fld>
            <a:endParaRPr lang="en-US"/>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lvl1pPr>
              <a:defRPr/>
            </a:lvl1pPr>
          </a:lstStyle>
          <a:p>
            <a:pPr>
              <a:defRPr/>
            </a:pPr>
            <a:endParaRPr lang="en-US"/>
          </a:p>
        </p:txBody>
      </p:sp>
      <p:sp>
        <p:nvSpPr>
          <p:cNvPr id="6" name="Slide Number Placeholder 5"/>
          <p:cNvSpPr>
            <a:spLocks noGrp="1"/>
          </p:cNvSpPr>
          <p:nvPr>
            <p:ph type="sldNum" sz="quarter" idx="12"/>
          </p:nvPr>
        </p:nvSpPr>
        <p:spPr>
          <a:xfrm>
            <a:off x="11558954" y="5859464"/>
            <a:ext cx="509954" cy="333375"/>
          </a:xfrm>
          <a:prstGeom prst="rect">
            <a:avLst/>
          </a:prstGeom>
        </p:spPr>
        <p:txBody>
          <a:bodyPr/>
          <a:lstStyle>
            <a:lvl1pPr>
              <a:defRPr/>
            </a:lvl1pPr>
          </a:lstStyle>
          <a:p>
            <a:pPr>
              <a:defRPr/>
            </a:pPr>
            <a:fld id="{0B553564-42B1-44B4-AB66-0F7BC33B800C}" type="slidenum">
              <a:rPr lang="en-US"/>
              <a:pPr>
                <a:defRPr/>
              </a:pPr>
              <a:t>‹#›</a:t>
            </a:fld>
            <a:endParaRPr lang="en-US"/>
          </a:p>
        </p:txBody>
      </p:sp>
    </p:spTree>
    <p:extLst>
      <p:ext uri="{BB962C8B-B14F-4D97-AF65-F5344CB8AC3E}">
        <p14:creationId xmlns:p14="http://schemas.microsoft.com/office/powerpoint/2010/main" val="303897575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twoTxTwoObj">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97B8E1E-3E93-4CB7-BD5A-79600D91B91D}" type="datetimeFigureOut">
              <a:rPr lang="en-US" smtClean="0"/>
              <a:t>11/3/2023</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1AFFD435-B78A-4491-8B0F-27A4BAAA6A29}" type="slidenum">
              <a:rPr lang="en-US" smtClean="0"/>
              <a:t>‹#›</a:t>
            </a:fld>
            <a:endParaRPr lang="en-US"/>
          </a:p>
        </p:txBody>
      </p:sp>
    </p:spTree>
    <p:extLst>
      <p:ext uri="{BB962C8B-B14F-4D97-AF65-F5344CB8AC3E}">
        <p14:creationId xmlns:p14="http://schemas.microsoft.com/office/powerpoint/2010/main" val="39479472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CA"/>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CA"/>
          </a:p>
        </p:txBody>
      </p:sp>
      <p:sp>
        <p:nvSpPr>
          <p:cNvPr id="4" name="Date Placeholder 3"/>
          <p:cNvSpPr>
            <a:spLocks noGrp="1"/>
          </p:cNvSpPr>
          <p:nvPr>
            <p:ph type="dt" sz="half" idx="10"/>
          </p:nvPr>
        </p:nvSpPr>
        <p:spPr/>
        <p:txBody>
          <a:bodyPr/>
          <a:lstStyle/>
          <a:p>
            <a:fld id="{8FB2E2E8-1C42-4D03-89A1-4576BA7D52B4}" type="datetimeFigureOut">
              <a:rPr lang="en-CA" smtClean="0"/>
              <a:t>2023-11-03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1805038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8FB2E2E8-1C42-4D03-89A1-4576BA7D52B4}" type="datetimeFigureOut">
              <a:rPr lang="en-CA" smtClean="0"/>
              <a:t>2023-11-03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227065189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CA"/>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8FB2E2E8-1C42-4D03-89A1-4576BA7D52B4}" type="datetimeFigureOut">
              <a:rPr lang="en-CA" smtClean="0"/>
              <a:t>2023-11-03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193068353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8FB2E2E8-1C42-4D03-89A1-4576BA7D52B4}" type="datetimeFigureOut">
              <a:rPr lang="en-CA" smtClean="0"/>
              <a:t>2023-11-03</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117989899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CA"/>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8FB2E2E8-1C42-4D03-89A1-4576BA7D52B4}" type="datetimeFigureOut">
              <a:rPr lang="en-CA" smtClean="0"/>
              <a:t>2023-11-03</a:t>
            </a:fld>
            <a:endParaRPr lang="en-CA"/>
          </a:p>
        </p:txBody>
      </p:sp>
      <p:sp>
        <p:nvSpPr>
          <p:cNvPr id="8" name="Footer Placeholder 7"/>
          <p:cNvSpPr>
            <a:spLocks noGrp="1"/>
          </p:cNvSpPr>
          <p:nvPr>
            <p:ph type="ftr" sz="quarter" idx="11"/>
          </p:nvPr>
        </p:nvSpPr>
        <p:spPr/>
        <p:txBody>
          <a:bodyPr/>
          <a:lstStyle/>
          <a:p>
            <a:endParaRPr lang="en-CA"/>
          </a:p>
        </p:txBody>
      </p:sp>
      <p:sp>
        <p:nvSpPr>
          <p:cNvPr id="9" name="Slide Number Placeholder 8"/>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27007203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37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3482"/>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778215"/>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pic>
        <p:nvPicPr>
          <p:cNvPr id="5" name="Imagen 4">
            <a:extLst>
              <a:ext uri="{FF2B5EF4-FFF2-40B4-BE49-F238E27FC236}">
                <a16:creationId xmlns:a16="http://schemas.microsoft.com/office/drawing/2014/main" id="{083C0906-24A3-0540-901E-871B148689E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6" name="Imagen 5">
            <a:extLst>
              <a:ext uri="{FF2B5EF4-FFF2-40B4-BE49-F238E27FC236}">
                <a16:creationId xmlns:a16="http://schemas.microsoft.com/office/drawing/2014/main" id="{E213704F-9A7A-AC4D-AC05-FFDBE5D9958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7" name="Imagen 6">
            <a:extLst>
              <a:ext uri="{FF2B5EF4-FFF2-40B4-BE49-F238E27FC236}">
                <a16:creationId xmlns:a16="http://schemas.microsoft.com/office/drawing/2014/main" id="{3C61ADCF-FCA7-254E-8C92-954A99C04B67}"/>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8" name="Imagen 7">
            <a:extLst>
              <a:ext uri="{FF2B5EF4-FFF2-40B4-BE49-F238E27FC236}">
                <a16:creationId xmlns:a16="http://schemas.microsoft.com/office/drawing/2014/main" id="{513092EE-F96F-C344-9A21-8963477B3B4A}"/>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9" name="Conector recto 8">
            <a:extLst>
              <a:ext uri="{FF2B5EF4-FFF2-40B4-BE49-F238E27FC236}">
                <a16:creationId xmlns:a16="http://schemas.microsoft.com/office/drawing/2014/main" id="{F4A5AD9E-BDDD-0C47-9804-FD938ECDE013}"/>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9">
            <a:extLst>
              <a:ext uri="{FF2B5EF4-FFF2-40B4-BE49-F238E27FC236}">
                <a16:creationId xmlns:a16="http://schemas.microsoft.com/office/drawing/2014/main" id="{EC81FC2E-BFB8-0141-8A3A-9941B7223C63}"/>
              </a:ext>
            </a:extLst>
          </p:cNvPr>
          <p:cNvSpPr>
            <a:spLocks noGrp="1"/>
          </p:cNvSpPr>
          <p:nvPr>
            <p:ph type="body" sz="quarter" idx="11" hasCustomPrompt="1"/>
          </p:nvPr>
        </p:nvSpPr>
        <p:spPr>
          <a:xfrm>
            <a:off x="848833" y="1570723"/>
            <a:ext cx="10515600" cy="4069501"/>
          </a:xfrm>
          <a:prstGeom prst="rect">
            <a:avLst/>
          </a:prstGeom>
        </p:spPr>
        <p:txBody>
          <a:bodyPr/>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2400" dirty="0">
                <a:latin typeface="Roboto Regular" charset="0"/>
              </a:rPr>
              <a:t>What is Lorem Ipsum?</a:t>
            </a:r>
            <a:endParaRPr lang="en-US" sz="2400" b="1" dirty="0"/>
          </a:p>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sz="1400" dirty="0" err="1"/>
              <a:t>popularised</a:t>
            </a:r>
            <a:r>
              <a:rPr lang="en-US" sz="1400" dirty="0"/>
              <a:t> in the 1960s with the release of </a:t>
            </a:r>
            <a:r>
              <a:rPr lang="en-US" sz="1400" dirty="0" err="1"/>
              <a:t>Letraset</a:t>
            </a:r>
            <a:r>
              <a:rPr lang="en-US" sz="1400" dirty="0"/>
              <a:t> sheets containing Lorem Ipsum passages, and more recently with desktop publishing software like Aldus PageMaker including versions of Lorem Ipsum.</a:t>
            </a:r>
          </a:p>
          <a:p>
            <a:pPr>
              <a:lnSpc>
                <a:spcPct val="120000"/>
              </a:lnSpc>
              <a:spcBef>
                <a:spcPts val="1200"/>
              </a:spcBef>
            </a:pPr>
            <a:r>
              <a:rPr lang="en-US" sz="1400" dirty="0"/>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 Various versions have evolved over the years, sometimes by accident, sometimes on purpose (injected </a:t>
            </a:r>
            <a:r>
              <a:rPr lang="en-US" sz="1400" dirty="0" err="1"/>
              <a:t>humour</a:t>
            </a:r>
            <a:r>
              <a:rPr lang="en-US" sz="1400" dirty="0"/>
              <a:t> and the like).</a:t>
            </a:r>
            <a:endParaRPr lang="en-US" sz="1400" dirty="0">
              <a:latin typeface="Roboto Regular" charset="0"/>
            </a:endParaRPr>
          </a:p>
        </p:txBody>
      </p:sp>
    </p:spTree>
    <p:extLst>
      <p:ext uri="{BB962C8B-B14F-4D97-AF65-F5344CB8AC3E}">
        <p14:creationId xmlns:p14="http://schemas.microsoft.com/office/powerpoint/2010/main" val="56280364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8FB2E2E8-1C42-4D03-89A1-4576BA7D52B4}" type="datetimeFigureOut">
              <a:rPr lang="en-CA" smtClean="0"/>
              <a:t>2023-11-03</a:t>
            </a:fld>
            <a:endParaRPr lang="en-CA"/>
          </a:p>
        </p:txBody>
      </p:sp>
      <p:sp>
        <p:nvSpPr>
          <p:cNvPr id="4" name="Footer Placeholder 3"/>
          <p:cNvSpPr>
            <a:spLocks noGrp="1"/>
          </p:cNvSpPr>
          <p:nvPr>
            <p:ph type="ftr" sz="quarter" idx="11"/>
          </p:nvPr>
        </p:nvSpPr>
        <p:spPr/>
        <p:txBody>
          <a:bodyPr/>
          <a:lstStyle/>
          <a:p>
            <a:endParaRPr lang="en-CA"/>
          </a:p>
        </p:txBody>
      </p:sp>
      <p:sp>
        <p:nvSpPr>
          <p:cNvPr id="5" name="Slide Number Placeholder 4"/>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3912087809"/>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B2E2E8-1C42-4D03-89A1-4576BA7D52B4}" type="datetimeFigureOut">
              <a:rPr lang="en-CA" smtClean="0"/>
              <a:t>2023-11-03</a:t>
            </a:fld>
            <a:endParaRPr lang="en-CA"/>
          </a:p>
        </p:txBody>
      </p:sp>
      <p:sp>
        <p:nvSpPr>
          <p:cNvPr id="3" name="Footer Placeholder 2"/>
          <p:cNvSpPr>
            <a:spLocks noGrp="1"/>
          </p:cNvSpPr>
          <p:nvPr>
            <p:ph type="ftr" sz="quarter" idx="11"/>
          </p:nvPr>
        </p:nvSpPr>
        <p:spPr/>
        <p:txBody>
          <a:bodyPr/>
          <a:lstStyle/>
          <a:p>
            <a:endParaRPr lang="en-CA"/>
          </a:p>
        </p:txBody>
      </p:sp>
      <p:sp>
        <p:nvSpPr>
          <p:cNvPr id="4" name="Slide Number Placeholder 3"/>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62733750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FB2E2E8-1C42-4D03-89A1-4576BA7D52B4}" type="datetimeFigureOut">
              <a:rPr lang="en-CA" smtClean="0"/>
              <a:t>2023-11-03</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1882512511"/>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CA"/>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CA"/>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8FB2E2E8-1C42-4D03-89A1-4576BA7D52B4}" type="datetimeFigureOut">
              <a:rPr lang="en-CA" smtClean="0"/>
              <a:t>2023-11-03</a:t>
            </a:fld>
            <a:endParaRPr lang="en-CA"/>
          </a:p>
        </p:txBody>
      </p:sp>
      <p:sp>
        <p:nvSpPr>
          <p:cNvPr id="6" name="Footer Placeholder 5"/>
          <p:cNvSpPr>
            <a:spLocks noGrp="1"/>
          </p:cNvSpPr>
          <p:nvPr>
            <p:ph type="ftr" sz="quarter" idx="11"/>
          </p:nvPr>
        </p:nvSpPr>
        <p:spPr/>
        <p:txBody>
          <a:bodyPr/>
          <a:lstStyle/>
          <a:p>
            <a:endParaRPr lang="en-CA"/>
          </a:p>
        </p:txBody>
      </p:sp>
      <p:sp>
        <p:nvSpPr>
          <p:cNvPr id="7" name="Slide Number Placeholder 6"/>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151239502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8FB2E2E8-1C42-4D03-89A1-4576BA7D52B4}" type="datetimeFigureOut">
              <a:rPr lang="en-CA" smtClean="0"/>
              <a:t>2023-11-03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401306313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8FB2E2E8-1C42-4D03-89A1-4576BA7D52B4}" type="datetimeFigureOut">
              <a:rPr lang="en-CA" smtClean="0"/>
              <a:t>2023-11-03</a:t>
            </a:fld>
            <a:endParaRPr lang="en-CA"/>
          </a:p>
        </p:txBody>
      </p:sp>
      <p:sp>
        <p:nvSpPr>
          <p:cNvPr id="5" name="Footer Placeholder 4"/>
          <p:cNvSpPr>
            <a:spLocks noGrp="1"/>
          </p:cNvSpPr>
          <p:nvPr>
            <p:ph type="ftr" sz="quarter" idx="11"/>
          </p:nvPr>
        </p:nvSpPr>
        <p:spPr/>
        <p:txBody>
          <a:bodyPr/>
          <a:lstStyle/>
          <a:p>
            <a:endParaRPr lang="en-CA"/>
          </a:p>
        </p:txBody>
      </p:sp>
      <p:sp>
        <p:nvSpPr>
          <p:cNvPr id="6" name="Slide Number Placeholder 5"/>
          <p:cNvSpPr>
            <a:spLocks noGrp="1"/>
          </p:cNvSpPr>
          <p:nvPr>
            <p:ph type="sldNum" sz="quarter" idx="12"/>
          </p:nvPr>
        </p:nvSpPr>
        <p:spPr/>
        <p:txBody>
          <a:bodyPr/>
          <a:lstStyle/>
          <a:p>
            <a:fld id="{49163A73-394E-44CA-B1D7-C909415DBD2E}" type="slidenum">
              <a:rPr lang="en-CA" smtClean="0"/>
              <a:t>‹#›</a:t>
            </a:fld>
            <a:endParaRPr lang="en-CA"/>
          </a:p>
        </p:txBody>
      </p:sp>
    </p:spTree>
    <p:extLst>
      <p:ext uri="{BB962C8B-B14F-4D97-AF65-F5344CB8AC3E}">
        <p14:creationId xmlns:p14="http://schemas.microsoft.com/office/powerpoint/2010/main" val="420565107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userDrawn="1">
  <p:cSld name="Diapositive de titr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60034B1-071D-29CE-9DAA-D8A629403C02}"/>
              </a:ext>
            </a:extLst>
          </p:cNvPr>
          <p:cNvPicPr>
            <a:picLocks noChangeAspect="1"/>
          </p:cNvPicPr>
          <p:nvPr userDrawn="1"/>
        </p:nvPicPr>
        <p:blipFill>
          <a:blip r:embed="rId2"/>
          <a:stretch>
            <a:fillRect/>
          </a:stretch>
        </p:blipFill>
        <p:spPr>
          <a:xfrm>
            <a:off x="1805" y="0"/>
            <a:ext cx="12188389" cy="6858000"/>
          </a:xfrm>
          <a:prstGeom prst="rect">
            <a:avLst/>
          </a:prstGeom>
        </p:spPr>
      </p:pic>
      <p:sp>
        <p:nvSpPr>
          <p:cNvPr id="8" name="Espace réservé du titre 1">
            <a:extLst>
              <a:ext uri="{FF2B5EF4-FFF2-40B4-BE49-F238E27FC236}">
                <a16:creationId xmlns:a16="http://schemas.microsoft.com/office/drawing/2014/main" id="{33A37135-1BD1-82D9-78AA-91E4932400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lvl1pPr algn="r">
              <a:defRPr sz="3600"/>
            </a:lvl1pPr>
          </a:lstStyle>
          <a:p>
            <a:r>
              <a:rPr lang="en-US"/>
              <a:t>Click to edit Master title style</a:t>
            </a:r>
            <a:endParaRPr lang="fr-FR" dirty="0"/>
          </a:p>
        </p:txBody>
      </p:sp>
      <p:sp>
        <p:nvSpPr>
          <p:cNvPr id="9" name="Espace réservé du texte 2">
            <a:extLst>
              <a:ext uri="{FF2B5EF4-FFF2-40B4-BE49-F238E27FC236}">
                <a16:creationId xmlns:a16="http://schemas.microsoft.com/office/drawing/2014/main" id="{F31DD001-272A-9270-244C-87F0DAC78FC6}"/>
              </a:ext>
            </a:extLst>
          </p:cNvPr>
          <p:cNvSpPr>
            <a:spLocks noGrp="1"/>
          </p:cNvSpPr>
          <p:nvPr>
            <p:ph idx="1"/>
          </p:nvPr>
        </p:nvSpPr>
        <p:spPr>
          <a:xfrm>
            <a:off x="838200" y="1638250"/>
            <a:ext cx="10515600" cy="4351338"/>
          </a:xfrm>
          <a:prstGeom prst="rect">
            <a:avLst/>
          </a:prstGeom>
        </p:spPr>
        <p:txBody>
          <a:bodyPr vert="horz" lIns="91440" tIns="45720" rIns="91440" bIns="45720" rtlCol="0">
            <a:normAutofit/>
          </a:bodyPr>
          <a:lstStyle>
            <a:lvl1pPr marL="0" indent="0" algn="r">
              <a:buNone/>
              <a:defRPr sz="2400">
                <a:solidFill>
                  <a:srgbClr val="898989"/>
                </a:solidFill>
              </a:defRPr>
            </a:lvl1pPr>
          </a:lstStyle>
          <a:p>
            <a:pPr lvl="0"/>
            <a:r>
              <a:rPr lang="en-US"/>
              <a:t>Edit Master text styles</a:t>
            </a:r>
          </a:p>
        </p:txBody>
      </p:sp>
    </p:spTree>
    <p:extLst>
      <p:ext uri="{BB962C8B-B14F-4D97-AF65-F5344CB8AC3E}">
        <p14:creationId xmlns:p14="http://schemas.microsoft.com/office/powerpoint/2010/main" val="3249922027"/>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apositive de titre">
    <p:spTree>
      <p:nvGrpSpPr>
        <p:cNvPr id="1" name=""/>
        <p:cNvGrpSpPr/>
        <p:nvPr/>
      </p:nvGrpSpPr>
      <p:grpSpPr>
        <a:xfrm>
          <a:off x="0" y="0"/>
          <a:ext cx="0" cy="0"/>
          <a:chOff x="0" y="0"/>
          <a:chExt cx="0" cy="0"/>
        </a:xfrm>
      </p:grpSpPr>
      <p:pic>
        <p:nvPicPr>
          <p:cNvPr id="4" name="Image 3">
            <a:extLst>
              <a:ext uri="{FF2B5EF4-FFF2-40B4-BE49-F238E27FC236}">
                <a16:creationId xmlns:a16="http://schemas.microsoft.com/office/drawing/2014/main" id="{260034B1-071D-29CE-9DAA-D8A629403C02}"/>
              </a:ext>
            </a:extLst>
          </p:cNvPr>
          <p:cNvPicPr>
            <a:picLocks noChangeAspect="1"/>
          </p:cNvPicPr>
          <p:nvPr userDrawn="1"/>
        </p:nvPicPr>
        <p:blipFill>
          <a:blip r:embed="rId2"/>
          <a:stretch>
            <a:fillRect/>
          </a:stretch>
        </p:blipFill>
        <p:spPr>
          <a:xfrm>
            <a:off x="1805" y="0"/>
            <a:ext cx="12188389" cy="6858000"/>
          </a:xfrm>
          <a:prstGeom prst="rect">
            <a:avLst/>
          </a:prstGeom>
        </p:spPr>
      </p:pic>
      <p:sp>
        <p:nvSpPr>
          <p:cNvPr id="8" name="Espace réservé du titre 1">
            <a:extLst>
              <a:ext uri="{FF2B5EF4-FFF2-40B4-BE49-F238E27FC236}">
                <a16:creationId xmlns:a16="http://schemas.microsoft.com/office/drawing/2014/main" id="{33A37135-1BD1-82D9-78AA-91E4932400F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lvl1pPr algn="r">
              <a:defRPr sz="3600"/>
            </a:lvl1pPr>
          </a:lstStyle>
          <a:p>
            <a:r>
              <a:rPr lang="en-US"/>
              <a:t>Click to edit Master title style</a:t>
            </a:r>
            <a:endParaRPr lang="fr-FR" dirty="0"/>
          </a:p>
        </p:txBody>
      </p:sp>
      <p:sp>
        <p:nvSpPr>
          <p:cNvPr id="9" name="Espace réservé du texte 2">
            <a:extLst>
              <a:ext uri="{FF2B5EF4-FFF2-40B4-BE49-F238E27FC236}">
                <a16:creationId xmlns:a16="http://schemas.microsoft.com/office/drawing/2014/main" id="{F31DD001-272A-9270-244C-87F0DAC78FC6}"/>
              </a:ext>
            </a:extLst>
          </p:cNvPr>
          <p:cNvSpPr>
            <a:spLocks noGrp="1"/>
          </p:cNvSpPr>
          <p:nvPr>
            <p:ph idx="1"/>
          </p:nvPr>
        </p:nvSpPr>
        <p:spPr>
          <a:xfrm>
            <a:off x="838200" y="1638250"/>
            <a:ext cx="10515600" cy="4351338"/>
          </a:xfrm>
          <a:prstGeom prst="rect">
            <a:avLst/>
          </a:prstGeom>
        </p:spPr>
        <p:txBody>
          <a:bodyPr vert="horz" lIns="91440" tIns="45720" rIns="91440" bIns="45720" rtlCol="0">
            <a:normAutofit/>
          </a:bodyPr>
          <a:lstStyle>
            <a:lvl1pPr marL="0" indent="0" algn="r">
              <a:buNone/>
              <a:defRPr sz="2400">
                <a:solidFill>
                  <a:srgbClr val="898989"/>
                </a:solidFill>
              </a:defRPr>
            </a:lvl1pPr>
          </a:lstStyle>
          <a:p>
            <a:pPr lvl="0"/>
            <a:r>
              <a:rPr lang="en-US"/>
              <a:t>Edit Master text styles</a:t>
            </a:r>
          </a:p>
        </p:txBody>
      </p:sp>
    </p:spTree>
    <p:extLst>
      <p:ext uri="{BB962C8B-B14F-4D97-AF65-F5344CB8AC3E}">
        <p14:creationId xmlns:p14="http://schemas.microsoft.com/office/powerpoint/2010/main" val="97639237"/>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pic>
        <p:nvPicPr>
          <p:cNvPr id="1026" name="Picture 2" descr="N:\Public Affairs\Communications\PRODUCTION\Social Media and Creative Services\16-056 CFIA Common Look and Feel\Assets\Templates\Supporting Files\Power Point\Images\EN\PPT Plant EN.pn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extLst>
            <a:ext uri="{909E8E84-426E-40DD-AFC4-6F175D3DCCD1}">
              <a14:hiddenFill xmlns:a14="http://schemas.microsoft.com/office/drawing/2010/main">
                <a:solidFill>
                  <a:srgbClr val="FFFFFF"/>
                </a:solidFill>
              </a14:hiddenFill>
            </a:ext>
          </a:extLst>
        </p:spPr>
      </p:pic>
      <p:sp>
        <p:nvSpPr>
          <p:cNvPr id="7" name="Title 1"/>
          <p:cNvSpPr>
            <a:spLocks noGrp="1"/>
          </p:cNvSpPr>
          <p:nvPr>
            <p:ph type="ctrTitle"/>
          </p:nvPr>
        </p:nvSpPr>
        <p:spPr>
          <a:xfrm>
            <a:off x="3352800" y="457201"/>
            <a:ext cx="7924800" cy="1371599"/>
          </a:xfrm>
        </p:spPr>
        <p:txBody>
          <a:bodyPr>
            <a:normAutofit/>
          </a:bodyPr>
          <a:lstStyle>
            <a:lvl1pPr algn="r">
              <a:defRPr sz="3200"/>
            </a:lvl1pPr>
          </a:lstStyle>
          <a:p>
            <a:r>
              <a:rPr lang="en-US"/>
              <a:t>Click to edit Master title style</a:t>
            </a:r>
            <a:endParaRPr lang="en-CA" dirty="0"/>
          </a:p>
        </p:txBody>
      </p:sp>
      <p:sp>
        <p:nvSpPr>
          <p:cNvPr id="8" name="Subtitle 2"/>
          <p:cNvSpPr>
            <a:spLocks noGrp="1"/>
          </p:cNvSpPr>
          <p:nvPr>
            <p:ph type="subTitle" idx="1"/>
          </p:nvPr>
        </p:nvSpPr>
        <p:spPr>
          <a:xfrm>
            <a:off x="4064000" y="1828799"/>
            <a:ext cx="7213600" cy="533400"/>
          </a:xfrm>
        </p:spPr>
        <p:txBody>
          <a:bodyPr>
            <a:normAutofit/>
          </a:bodyPr>
          <a:lstStyle>
            <a:lvl1pPr marL="0" indent="0" algn="r">
              <a:buNone/>
              <a:defRPr sz="24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CA" dirty="0"/>
          </a:p>
        </p:txBody>
      </p:sp>
      <p:sp>
        <p:nvSpPr>
          <p:cNvPr id="10" name="TextBox 9"/>
          <p:cNvSpPr txBox="1"/>
          <p:nvPr/>
        </p:nvSpPr>
        <p:spPr>
          <a:xfrm>
            <a:off x="0" y="6550224"/>
            <a:ext cx="6197600" cy="307777"/>
          </a:xfrm>
          <a:prstGeom prst="rect">
            <a:avLst/>
          </a:prstGeom>
          <a:noFill/>
          <a:ln>
            <a:noFill/>
          </a:ln>
        </p:spPr>
        <p:txBody>
          <a:bodyPr wrap="square" rtlCol="0">
            <a:spAutoFit/>
          </a:bodyPr>
          <a:lstStyle/>
          <a:p>
            <a:r>
              <a:rPr lang="en-CA" sz="700" kern="1200" dirty="0">
                <a:solidFill>
                  <a:schemeClr val="bg1"/>
                </a:solidFill>
                <a:latin typeface="Arial" panose="020B0604020202020204" pitchFamily="34" charset="0"/>
                <a:ea typeface="+mn-ea"/>
                <a:cs typeface="Arial" panose="020B0604020202020204" pitchFamily="34" charset="0"/>
              </a:rPr>
              <a:t>© 2017 Her Majesty the Queen in Right of Canada </a:t>
            </a:r>
            <a:br>
              <a:rPr lang="en-CA" sz="700" kern="1200" dirty="0">
                <a:solidFill>
                  <a:schemeClr val="bg1"/>
                </a:solidFill>
                <a:latin typeface="Arial" panose="020B0604020202020204" pitchFamily="34" charset="0"/>
                <a:ea typeface="+mn-ea"/>
                <a:cs typeface="Arial" panose="020B0604020202020204" pitchFamily="34" charset="0"/>
              </a:rPr>
            </a:br>
            <a:r>
              <a:rPr lang="en-CA" sz="700" kern="1200" dirty="0">
                <a:solidFill>
                  <a:schemeClr val="bg1"/>
                </a:solidFill>
                <a:latin typeface="Arial" panose="020B0604020202020204" pitchFamily="34" charset="0"/>
                <a:ea typeface="+mn-ea"/>
                <a:cs typeface="Arial" panose="020B0604020202020204" pitchFamily="34" charset="0"/>
              </a:rPr>
              <a:t>(Canadian Food Inspection Agency), all rights reserved. Use without permission is prohibited.</a:t>
            </a:r>
            <a:endParaRPr lang="en-CA" sz="700" dirty="0">
              <a:solidFill>
                <a:schemeClr val="bg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2560864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4" name="Date Placeholder 3"/>
          <p:cNvSpPr>
            <a:spLocks noGrp="1"/>
          </p:cNvSpPr>
          <p:nvPr>
            <p:ph type="dt" sz="half" idx="10"/>
          </p:nvPr>
        </p:nvSpPr>
        <p:spPr/>
        <p:txBody>
          <a:bodyPr/>
          <a:lstStyle/>
          <a:p>
            <a:fld id="{E9FE03BF-4CBE-4F58-B9AE-AAB1C9918E2D}" type="datetimeFigureOut">
              <a:rPr lang="en-CA" smtClean="0"/>
              <a:t>2023-11-03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349521777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21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3482"/>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778215"/>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pic>
        <p:nvPicPr>
          <p:cNvPr id="6" name="Imagen 5">
            <a:extLst>
              <a:ext uri="{FF2B5EF4-FFF2-40B4-BE49-F238E27FC236}">
                <a16:creationId xmlns:a16="http://schemas.microsoft.com/office/drawing/2014/main" id="{AE2E2F32-2D03-5746-8B17-3C0320E6B2A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7" name="Imagen 6">
            <a:extLst>
              <a:ext uri="{FF2B5EF4-FFF2-40B4-BE49-F238E27FC236}">
                <a16:creationId xmlns:a16="http://schemas.microsoft.com/office/drawing/2014/main" id="{12D82AA7-EFED-4C4A-9E3D-859E6E62B42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8" name="Imagen 7">
            <a:extLst>
              <a:ext uri="{FF2B5EF4-FFF2-40B4-BE49-F238E27FC236}">
                <a16:creationId xmlns:a16="http://schemas.microsoft.com/office/drawing/2014/main" id="{7AEB5DEF-09A9-0146-BCB0-0A65536462AC}"/>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9" name="Imagen 8">
            <a:extLst>
              <a:ext uri="{FF2B5EF4-FFF2-40B4-BE49-F238E27FC236}">
                <a16:creationId xmlns:a16="http://schemas.microsoft.com/office/drawing/2014/main" id="{E0C3187F-759F-6D4A-93BD-EEDF2DA21738}"/>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10" name="Conector recto 9">
            <a:extLst>
              <a:ext uri="{FF2B5EF4-FFF2-40B4-BE49-F238E27FC236}">
                <a16:creationId xmlns:a16="http://schemas.microsoft.com/office/drawing/2014/main" id="{EA75CFEF-F928-FE4C-9BC5-D889741C2219}"/>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9">
            <a:extLst>
              <a:ext uri="{FF2B5EF4-FFF2-40B4-BE49-F238E27FC236}">
                <a16:creationId xmlns:a16="http://schemas.microsoft.com/office/drawing/2014/main" id="{6A410505-CC04-A64E-BF12-AB0567C6E3A7}"/>
              </a:ext>
            </a:extLst>
          </p:cNvPr>
          <p:cNvSpPr>
            <a:spLocks noGrp="1"/>
          </p:cNvSpPr>
          <p:nvPr>
            <p:ph type="body" sz="quarter" idx="11" hasCustomPrompt="1"/>
          </p:nvPr>
        </p:nvSpPr>
        <p:spPr>
          <a:xfrm>
            <a:off x="848833" y="1570723"/>
            <a:ext cx="10515600" cy="4069501"/>
          </a:xfrm>
          <a:prstGeom prst="rect">
            <a:avLst/>
          </a:prstGeom>
        </p:spPr>
        <p:txBody>
          <a:bodyPr numCol="2"/>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sz="1400" dirty="0" err="1"/>
              <a:t>popularised</a:t>
            </a:r>
            <a:r>
              <a:rPr lang="en-US" sz="1400" dirty="0"/>
              <a:t> in the 1960s with the release of </a:t>
            </a:r>
            <a:r>
              <a:rPr lang="en-US" sz="1400" dirty="0" err="1"/>
              <a:t>Letraset</a:t>
            </a:r>
            <a:r>
              <a:rPr lang="en-US" sz="1400" dirty="0"/>
              <a:t> sheets containing Lorem Ipsum passages, and more recently with desktop publishing software like Aldus PageMaker including versions of Lorem Ipsum.</a:t>
            </a:r>
          </a:p>
          <a:p>
            <a:pPr>
              <a:lnSpc>
                <a:spcPct val="120000"/>
              </a:lnSpc>
              <a:spcBef>
                <a:spcPts val="1200"/>
              </a:spcBef>
            </a:pPr>
            <a:r>
              <a:rPr lang="en-US" sz="1400" dirty="0"/>
              <a:t>It is a long established fact that a reader will be distracted by the readable content of a page when looking at its layout. The point of using Lorem Ipsum is that it has a more-or-less normal distribution of letters, as opposed to using 'Content here, content here', making it look like readable English. Many desktop publishing packages and web page editors now use Lorem Ipsum as their default model text, and a search for 'lorem ipsum' will uncover many web sites still in their infancy. Various versions have evolved over the years, sometimes by accident, sometimes on purpose (injected </a:t>
            </a:r>
            <a:r>
              <a:rPr lang="en-US" sz="1400" dirty="0" err="1"/>
              <a:t>humour</a:t>
            </a:r>
            <a:r>
              <a:rPr lang="en-US" sz="1400" dirty="0"/>
              <a:t> and the like).</a:t>
            </a:r>
            <a:endParaRPr lang="en-US" sz="1400" dirty="0">
              <a:latin typeface="Roboto Regular" charset="0"/>
            </a:endParaRPr>
          </a:p>
        </p:txBody>
      </p:sp>
    </p:spTree>
    <p:extLst>
      <p:ext uri="{BB962C8B-B14F-4D97-AF65-F5344CB8AC3E}">
        <p14:creationId xmlns:p14="http://schemas.microsoft.com/office/powerpoint/2010/main" val="2770615548"/>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a:t>Click to edit Master title style</a:t>
            </a:r>
            <a:endParaRPr lang="en-CA"/>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E9FE03BF-4CBE-4F58-B9AE-AAB1C9918E2D}" type="datetimeFigureOut">
              <a:rPr lang="en-CA" smtClean="0"/>
              <a:t>2023-11-03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322072744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Date Placeholder 4"/>
          <p:cNvSpPr>
            <a:spLocks noGrp="1"/>
          </p:cNvSpPr>
          <p:nvPr>
            <p:ph type="dt" sz="half" idx="10"/>
          </p:nvPr>
        </p:nvSpPr>
        <p:spPr/>
        <p:txBody>
          <a:bodyPr/>
          <a:lstStyle/>
          <a:p>
            <a:fld id="{E9FE03BF-4CBE-4F58-B9AE-AAB1C9918E2D}" type="datetimeFigureOut">
              <a:rPr lang="en-CA" smtClean="0"/>
              <a:t>2023-11-03</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96447669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CA"/>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7" name="Date Placeholder 6"/>
          <p:cNvSpPr>
            <a:spLocks noGrp="1"/>
          </p:cNvSpPr>
          <p:nvPr>
            <p:ph type="dt" sz="half" idx="10"/>
          </p:nvPr>
        </p:nvSpPr>
        <p:spPr/>
        <p:txBody>
          <a:bodyPr/>
          <a:lstStyle/>
          <a:p>
            <a:fld id="{E9FE03BF-4CBE-4F58-B9AE-AAB1C9918E2D}" type="datetimeFigureOut">
              <a:rPr lang="en-CA" smtClean="0"/>
              <a:t>2023-11-03</a:t>
            </a:fld>
            <a:endParaRPr lang="en-CA" dirty="0"/>
          </a:p>
        </p:txBody>
      </p:sp>
      <p:sp>
        <p:nvSpPr>
          <p:cNvPr id="8" name="Footer Placeholder 7"/>
          <p:cNvSpPr>
            <a:spLocks noGrp="1"/>
          </p:cNvSpPr>
          <p:nvPr>
            <p:ph type="ftr" sz="quarter" idx="11"/>
          </p:nvPr>
        </p:nvSpPr>
        <p:spPr/>
        <p:txBody>
          <a:bodyPr/>
          <a:lstStyle/>
          <a:p>
            <a:endParaRPr lang="en-CA" dirty="0"/>
          </a:p>
        </p:txBody>
      </p:sp>
      <p:sp>
        <p:nvSpPr>
          <p:cNvPr id="9" name="Slide Number Placeholder 8"/>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414036327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Date Placeholder 2"/>
          <p:cNvSpPr>
            <a:spLocks noGrp="1"/>
          </p:cNvSpPr>
          <p:nvPr>
            <p:ph type="dt" sz="half" idx="10"/>
          </p:nvPr>
        </p:nvSpPr>
        <p:spPr/>
        <p:txBody>
          <a:bodyPr/>
          <a:lstStyle/>
          <a:p>
            <a:fld id="{E9FE03BF-4CBE-4F58-B9AE-AAB1C9918E2D}" type="datetimeFigureOut">
              <a:rPr lang="en-CA" smtClean="0"/>
              <a:t>2023-11-03</a:t>
            </a:fld>
            <a:endParaRPr lang="en-CA" dirty="0"/>
          </a:p>
        </p:txBody>
      </p:sp>
      <p:sp>
        <p:nvSpPr>
          <p:cNvPr id="4" name="Footer Placeholder 3"/>
          <p:cNvSpPr>
            <a:spLocks noGrp="1"/>
          </p:cNvSpPr>
          <p:nvPr>
            <p:ph type="ftr" sz="quarter" idx="11"/>
          </p:nvPr>
        </p:nvSpPr>
        <p:spPr/>
        <p:txBody>
          <a:bodyPr/>
          <a:lstStyle/>
          <a:p>
            <a:endParaRPr lang="en-CA" dirty="0"/>
          </a:p>
        </p:txBody>
      </p:sp>
      <p:sp>
        <p:nvSpPr>
          <p:cNvPr id="5" name="Slide Number Placeholder 4"/>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2855290338"/>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9FE03BF-4CBE-4F58-B9AE-AAB1C9918E2D}" type="datetimeFigureOut">
              <a:rPr lang="en-CA" smtClean="0"/>
              <a:t>2023-11-03</a:t>
            </a:fld>
            <a:endParaRPr lang="en-CA" dirty="0"/>
          </a:p>
        </p:txBody>
      </p:sp>
      <p:sp>
        <p:nvSpPr>
          <p:cNvPr id="3" name="Footer Placeholder 2"/>
          <p:cNvSpPr>
            <a:spLocks noGrp="1"/>
          </p:cNvSpPr>
          <p:nvPr>
            <p:ph type="ftr" sz="quarter" idx="11"/>
          </p:nvPr>
        </p:nvSpPr>
        <p:spPr/>
        <p:txBody>
          <a:bodyPr/>
          <a:lstStyle/>
          <a:p>
            <a:endParaRPr lang="en-CA" dirty="0"/>
          </a:p>
        </p:txBody>
      </p:sp>
      <p:sp>
        <p:nvSpPr>
          <p:cNvPr id="4" name="Slide Number Placeholder 3"/>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198296927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a:t>Click to edit Master title style</a:t>
            </a:r>
            <a:endParaRPr lang="en-CA"/>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9FE03BF-4CBE-4F58-B9AE-AAB1C9918E2D}" type="datetimeFigureOut">
              <a:rPr lang="en-CA" smtClean="0"/>
              <a:t>2023-11-03</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48122077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endParaRPr lang="en-CA"/>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endParaRPr lang="en-CA" dirty="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E9FE03BF-4CBE-4F58-B9AE-AAB1C9918E2D}" type="datetimeFigureOut">
              <a:rPr lang="en-CA" smtClean="0"/>
              <a:t>2023-11-03</a:t>
            </a:fld>
            <a:endParaRPr lang="en-CA" dirty="0"/>
          </a:p>
        </p:txBody>
      </p:sp>
      <p:sp>
        <p:nvSpPr>
          <p:cNvPr id="6" name="Footer Placeholder 5"/>
          <p:cNvSpPr>
            <a:spLocks noGrp="1"/>
          </p:cNvSpPr>
          <p:nvPr>
            <p:ph type="ftr" sz="quarter" idx="11"/>
          </p:nvPr>
        </p:nvSpPr>
        <p:spPr/>
        <p:txBody>
          <a:bodyPr/>
          <a:lstStyle/>
          <a:p>
            <a:endParaRPr lang="en-CA" dirty="0"/>
          </a:p>
        </p:txBody>
      </p:sp>
      <p:sp>
        <p:nvSpPr>
          <p:cNvPr id="7" name="Slide Number Placeholder 6"/>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27515081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CA"/>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E9FE03BF-4CBE-4F58-B9AE-AAB1C9918E2D}" type="datetimeFigureOut">
              <a:rPr lang="en-CA" smtClean="0"/>
              <a:t>2023-11-03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330341906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endParaRPr lang="en-CA"/>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10"/>
          </p:nvPr>
        </p:nvSpPr>
        <p:spPr/>
        <p:txBody>
          <a:bodyPr/>
          <a:lstStyle/>
          <a:p>
            <a:fld id="{E9FE03BF-4CBE-4F58-B9AE-AAB1C9918E2D}" type="datetimeFigureOut">
              <a:rPr lang="en-CA" smtClean="0"/>
              <a:t>2023-11-03</a:t>
            </a:fld>
            <a:endParaRPr lang="en-CA" dirty="0"/>
          </a:p>
        </p:txBody>
      </p:sp>
      <p:sp>
        <p:nvSpPr>
          <p:cNvPr id="5" name="Footer Placeholder 4"/>
          <p:cNvSpPr>
            <a:spLocks noGrp="1"/>
          </p:cNvSpPr>
          <p:nvPr>
            <p:ph type="ftr" sz="quarter" idx="11"/>
          </p:nvPr>
        </p:nvSpPr>
        <p:spPr/>
        <p:txBody>
          <a:bodyPr/>
          <a:lstStyle/>
          <a:p>
            <a:endParaRPr lang="en-CA" dirty="0"/>
          </a:p>
        </p:txBody>
      </p:sp>
      <p:sp>
        <p:nvSpPr>
          <p:cNvPr id="6" name="Slide Number Placeholder 5"/>
          <p:cNvSpPr>
            <a:spLocks noGrp="1"/>
          </p:cNvSpPr>
          <p:nvPr>
            <p:ph type="sldNum" sz="quarter" idx="12"/>
          </p:nvPr>
        </p:nvSpPr>
        <p:spPr/>
        <p:txBody>
          <a:bodyPr/>
          <a:lstStyle/>
          <a:p>
            <a:fld id="{927E3689-04BE-4F43-85A4-5DDD263CAD72}" type="slidenum">
              <a:rPr lang="en-CA" smtClean="0"/>
              <a:t>‹#›</a:t>
            </a:fld>
            <a:endParaRPr lang="en-CA" dirty="0"/>
          </a:p>
        </p:txBody>
      </p:sp>
    </p:spTree>
    <p:extLst>
      <p:ext uri="{BB962C8B-B14F-4D97-AF65-F5344CB8AC3E}">
        <p14:creationId xmlns:p14="http://schemas.microsoft.com/office/powerpoint/2010/main" val="1011851848"/>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Diapositiva de título">
    <p:spTree>
      <p:nvGrpSpPr>
        <p:cNvPr id="1" name=""/>
        <p:cNvGrpSpPr/>
        <p:nvPr/>
      </p:nvGrpSpPr>
      <p:grpSpPr>
        <a:xfrm>
          <a:off x="0" y="0"/>
          <a:ext cx="0" cy="0"/>
          <a:chOff x="0" y="0"/>
          <a:chExt cx="0" cy="0"/>
        </a:xfrm>
      </p:grpSpPr>
      <p:pic>
        <p:nvPicPr>
          <p:cNvPr id="2" name="Imagen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5413" y="334"/>
            <a:ext cx="12208750" cy="6868089"/>
          </a:xfrm>
          <a:prstGeom prst="rect">
            <a:avLst/>
          </a:prstGeom>
        </p:spPr>
      </p:pic>
      <p:sp>
        <p:nvSpPr>
          <p:cNvPr id="12" name="Título 1"/>
          <p:cNvSpPr>
            <a:spLocks noGrp="1"/>
          </p:cNvSpPr>
          <p:nvPr>
            <p:ph type="ctrTitle" hasCustomPrompt="1"/>
          </p:nvPr>
        </p:nvSpPr>
        <p:spPr>
          <a:xfrm>
            <a:off x="1931126" y="895255"/>
            <a:ext cx="8329748" cy="2387600"/>
          </a:xfrm>
        </p:spPr>
        <p:txBody>
          <a:bodyPr anchor="b">
            <a:normAutofit/>
          </a:bodyPr>
          <a:lstStyle>
            <a:lvl1pPr algn="ctr">
              <a:defRPr sz="3600" b="1" baseline="0">
                <a:solidFill>
                  <a:srgbClr val="691C32"/>
                </a:solidFill>
                <a:latin typeface="+mj-lt"/>
              </a:defRPr>
            </a:lvl1pPr>
          </a:lstStyle>
          <a:p>
            <a:r>
              <a:rPr lang="es-ES" dirty="0"/>
              <a:t>TÍTULO DE PORTADA</a:t>
            </a:r>
            <a:br>
              <a:rPr lang="es-ES" dirty="0"/>
            </a:br>
            <a:r>
              <a:rPr lang="es-ES" dirty="0"/>
              <a:t>MONTSERRAT BOLD, 36 PTS Y</a:t>
            </a:r>
            <a:br>
              <a:rPr lang="es-ES" dirty="0"/>
            </a:br>
            <a:r>
              <a:rPr lang="es-ES" dirty="0"/>
              <a:t>EN MAYÚSCULAS</a:t>
            </a:r>
            <a:endParaRPr lang="es-MX" dirty="0"/>
          </a:p>
        </p:txBody>
      </p:sp>
      <p:sp>
        <p:nvSpPr>
          <p:cNvPr id="13" name="Subtítulo 2"/>
          <p:cNvSpPr>
            <a:spLocks noGrp="1"/>
          </p:cNvSpPr>
          <p:nvPr>
            <p:ph type="subTitle" idx="1" hasCustomPrompt="1"/>
          </p:nvPr>
        </p:nvSpPr>
        <p:spPr>
          <a:xfrm>
            <a:off x="1931126" y="3358001"/>
            <a:ext cx="8329748" cy="1655762"/>
          </a:xfrm>
        </p:spPr>
        <p:txBody>
          <a:bodyPr>
            <a:normAutofit/>
          </a:bodyPr>
          <a:lstStyle>
            <a:lvl1pPr marL="0" indent="0" algn="ctr">
              <a:buNone/>
              <a:defRPr lang="es-MX" sz="2400" b="0" i="0" kern="1200" dirty="0">
                <a:solidFill>
                  <a:srgbClr val="B38E5D"/>
                </a:solidFill>
                <a:latin typeface="+mj-lt"/>
                <a:ea typeface="+mn-ea"/>
                <a:cs typeface="+mn-cs"/>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dirty="0"/>
              <a:t>SUBTÍTULO DE PORTADA, MONTSERRAT, 24 PTS,</a:t>
            </a:r>
          </a:p>
          <a:p>
            <a:r>
              <a:rPr lang="es-ES" dirty="0"/>
              <a:t>EN MAYÚSCULAS</a:t>
            </a:r>
            <a:endParaRPr lang="es-MX" dirty="0"/>
          </a:p>
        </p:txBody>
      </p:sp>
      <p:sp>
        <p:nvSpPr>
          <p:cNvPr id="17" name="Marcador de número de diapositiva 4"/>
          <p:cNvSpPr>
            <a:spLocks noGrp="1"/>
          </p:cNvSpPr>
          <p:nvPr>
            <p:ph type="sldNum" sz="quarter" idx="12"/>
          </p:nvPr>
        </p:nvSpPr>
        <p:spPr>
          <a:xfrm>
            <a:off x="9315796" y="6568020"/>
            <a:ext cx="2743200" cy="365125"/>
          </a:xfrm>
        </p:spPr>
        <p:txBody>
          <a:bodyPr/>
          <a:lstStyle/>
          <a:p>
            <a:fld id="{607B675F-C7C2-4CD8-ACEC-5027C5AF2285}" type="slidenum">
              <a:rPr lang="es-MX" smtClean="0"/>
              <a:t>‹#›</a:t>
            </a:fld>
            <a:endParaRPr lang="es-MX"/>
          </a:p>
        </p:txBody>
      </p:sp>
      <p:pic>
        <p:nvPicPr>
          <p:cNvPr id="8" name="Imagen 8">
            <a:extLst>
              <a:ext uri="{FF2B5EF4-FFF2-40B4-BE49-F238E27FC236}">
                <a16:creationId xmlns:a16="http://schemas.microsoft.com/office/drawing/2014/main" id="{1C3CC601-32D0-8941-9E6B-3A016D3A83B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470647" y="5693097"/>
            <a:ext cx="6579043" cy="620298"/>
          </a:xfrm>
          <a:prstGeom prst="rect">
            <a:avLst/>
          </a:prstGeom>
        </p:spPr>
      </p:pic>
    </p:spTree>
    <p:extLst>
      <p:ext uri="{BB962C8B-B14F-4D97-AF65-F5344CB8AC3E}">
        <p14:creationId xmlns:p14="http://schemas.microsoft.com/office/powerpoint/2010/main" val="148009713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4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3482"/>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778215"/>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pic>
        <p:nvPicPr>
          <p:cNvPr id="8" name="Imagen 7">
            <a:extLst>
              <a:ext uri="{FF2B5EF4-FFF2-40B4-BE49-F238E27FC236}">
                <a16:creationId xmlns:a16="http://schemas.microsoft.com/office/drawing/2014/main" id="{299970D4-64C7-F34C-B46D-3CD4914C1C19}"/>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9" name="Imagen 8">
            <a:extLst>
              <a:ext uri="{FF2B5EF4-FFF2-40B4-BE49-F238E27FC236}">
                <a16:creationId xmlns:a16="http://schemas.microsoft.com/office/drawing/2014/main" id="{9D3593A9-2DB8-AE45-A2A7-6248E08E3E85}"/>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14" name="Imagen 13">
            <a:extLst>
              <a:ext uri="{FF2B5EF4-FFF2-40B4-BE49-F238E27FC236}">
                <a16:creationId xmlns:a16="http://schemas.microsoft.com/office/drawing/2014/main" id="{805A4733-3A1E-8240-B27C-93533ED3FDE6}"/>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15" name="Imagen 14">
            <a:extLst>
              <a:ext uri="{FF2B5EF4-FFF2-40B4-BE49-F238E27FC236}">
                <a16:creationId xmlns:a16="http://schemas.microsoft.com/office/drawing/2014/main" id="{3675F986-395C-5340-8328-34E3F7A5F10A}"/>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16" name="Conector recto 15">
            <a:extLst>
              <a:ext uri="{FF2B5EF4-FFF2-40B4-BE49-F238E27FC236}">
                <a16:creationId xmlns:a16="http://schemas.microsoft.com/office/drawing/2014/main" id="{CCE62B97-C568-8040-A843-8C8D00FFBFE6}"/>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
        <p:nvSpPr>
          <p:cNvPr id="17" name="Text Placeholder 9">
            <a:extLst>
              <a:ext uri="{FF2B5EF4-FFF2-40B4-BE49-F238E27FC236}">
                <a16:creationId xmlns:a16="http://schemas.microsoft.com/office/drawing/2014/main" id="{30E3174D-C0F5-1C44-B897-290BE8D84A94}"/>
              </a:ext>
            </a:extLst>
          </p:cNvPr>
          <p:cNvSpPr>
            <a:spLocks noGrp="1"/>
          </p:cNvSpPr>
          <p:nvPr>
            <p:ph type="body" sz="quarter" idx="11" hasCustomPrompt="1"/>
          </p:nvPr>
        </p:nvSpPr>
        <p:spPr>
          <a:xfrm>
            <a:off x="848834" y="1570723"/>
            <a:ext cx="3422378" cy="4069501"/>
          </a:xfrm>
          <a:prstGeom prst="rect">
            <a:avLst/>
          </a:prstGeom>
        </p:spPr>
        <p:txBody>
          <a:bodyPr/>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2400" dirty="0">
                <a:latin typeface="Roboto Regular" charset="0"/>
              </a:rPr>
              <a:t>What is Lorem Ipsum?</a:t>
            </a:r>
            <a:endParaRPr lang="en-US" sz="2400" b="1" dirty="0"/>
          </a:p>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a:t>
            </a:r>
            <a:endParaRPr lang="en-US" sz="1400" dirty="0">
              <a:latin typeface="Roboto Regular" charset="0"/>
            </a:endParaRPr>
          </a:p>
        </p:txBody>
      </p:sp>
      <p:sp>
        <p:nvSpPr>
          <p:cNvPr id="18" name="Text Placeholder 9">
            <a:extLst>
              <a:ext uri="{FF2B5EF4-FFF2-40B4-BE49-F238E27FC236}">
                <a16:creationId xmlns:a16="http://schemas.microsoft.com/office/drawing/2014/main" id="{79BAEFFD-B36A-9943-802E-0C9CC7899513}"/>
              </a:ext>
            </a:extLst>
          </p:cNvPr>
          <p:cNvSpPr>
            <a:spLocks noGrp="1"/>
          </p:cNvSpPr>
          <p:nvPr>
            <p:ph type="body" sz="quarter" idx="12" hasCustomPrompt="1"/>
          </p:nvPr>
        </p:nvSpPr>
        <p:spPr>
          <a:xfrm>
            <a:off x="4410181" y="1570723"/>
            <a:ext cx="3422378" cy="4069501"/>
          </a:xfrm>
          <a:prstGeom prst="rect">
            <a:avLst/>
          </a:prstGeom>
        </p:spPr>
        <p:txBody>
          <a:bodyPr/>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2400" dirty="0">
                <a:latin typeface="Roboto Regular" charset="0"/>
              </a:rPr>
              <a:t>What is Lorem Ipsum?</a:t>
            </a:r>
            <a:endParaRPr lang="en-US" sz="2400" b="1" dirty="0"/>
          </a:p>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a:t>
            </a:r>
            <a:endParaRPr lang="en-US" sz="1400" dirty="0">
              <a:latin typeface="Roboto Regular" charset="0"/>
            </a:endParaRPr>
          </a:p>
        </p:txBody>
      </p:sp>
      <p:sp>
        <p:nvSpPr>
          <p:cNvPr id="19" name="Text Placeholder 9">
            <a:extLst>
              <a:ext uri="{FF2B5EF4-FFF2-40B4-BE49-F238E27FC236}">
                <a16:creationId xmlns:a16="http://schemas.microsoft.com/office/drawing/2014/main" id="{7AFC01E6-B25D-8E41-8AB7-2D8CED7E8127}"/>
              </a:ext>
            </a:extLst>
          </p:cNvPr>
          <p:cNvSpPr>
            <a:spLocks noGrp="1"/>
          </p:cNvSpPr>
          <p:nvPr>
            <p:ph type="body" sz="quarter" idx="13" hasCustomPrompt="1"/>
          </p:nvPr>
        </p:nvSpPr>
        <p:spPr>
          <a:xfrm>
            <a:off x="7971529" y="1570723"/>
            <a:ext cx="3422378" cy="4069501"/>
          </a:xfrm>
          <a:prstGeom prst="rect">
            <a:avLst/>
          </a:prstGeom>
        </p:spPr>
        <p:txBody>
          <a:bodyPr/>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2400" dirty="0">
                <a:latin typeface="Roboto Regular" charset="0"/>
              </a:rPr>
              <a:t>What is Lorem Ipsum?</a:t>
            </a:r>
            <a:endParaRPr lang="en-US" sz="2400" b="1" dirty="0"/>
          </a:p>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popularized.</a:t>
            </a:r>
            <a:endParaRPr lang="en-US" sz="1400" dirty="0">
              <a:latin typeface="Roboto Regular" charset="0"/>
            </a:endParaRPr>
          </a:p>
        </p:txBody>
      </p:sp>
    </p:spTree>
    <p:extLst>
      <p:ext uri="{BB962C8B-B14F-4D97-AF65-F5344CB8AC3E}">
        <p14:creationId xmlns:p14="http://schemas.microsoft.com/office/powerpoint/2010/main" val="208340398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Título y objetos">
    <p:spTree>
      <p:nvGrpSpPr>
        <p:cNvPr id="1" name=""/>
        <p:cNvGrpSpPr/>
        <p:nvPr/>
      </p:nvGrpSpPr>
      <p:grpSpPr>
        <a:xfrm>
          <a:off x="0" y="0"/>
          <a:ext cx="0" cy="0"/>
          <a:chOff x="0" y="0"/>
          <a:chExt cx="0" cy="0"/>
        </a:xfrm>
      </p:grpSpPr>
      <p:pic>
        <p:nvPicPr>
          <p:cNvPr id="2" name="Imagen 1"/>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86" y="333"/>
            <a:ext cx="12189628" cy="6857332"/>
          </a:xfrm>
          <a:prstGeom prst="rect">
            <a:avLst/>
          </a:prstGeom>
        </p:spPr>
      </p:pic>
      <p:sp>
        <p:nvSpPr>
          <p:cNvPr id="20" name="Rectángulo 19"/>
          <p:cNvSpPr/>
          <p:nvPr userDrawn="1"/>
        </p:nvSpPr>
        <p:spPr>
          <a:xfrm>
            <a:off x="0" y="6656400"/>
            <a:ext cx="12192000" cy="201600"/>
          </a:xfrm>
          <a:prstGeom prst="rect">
            <a:avLst/>
          </a:prstGeom>
          <a:solidFill>
            <a:srgbClr val="D4C19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MX"/>
          </a:p>
        </p:txBody>
      </p:sp>
      <p:sp>
        <p:nvSpPr>
          <p:cNvPr id="22" name="Marcador de texto 21"/>
          <p:cNvSpPr>
            <a:spLocks noGrp="1"/>
          </p:cNvSpPr>
          <p:nvPr>
            <p:ph type="body" sz="quarter" idx="13" hasCustomPrompt="1"/>
          </p:nvPr>
        </p:nvSpPr>
        <p:spPr>
          <a:xfrm>
            <a:off x="421641" y="2385848"/>
            <a:ext cx="6399574" cy="3678402"/>
          </a:xfrm>
        </p:spPr>
        <p:txBody>
          <a:bodyPr>
            <a:normAutofit/>
          </a:bodyPr>
          <a:lstStyle>
            <a:lvl1pPr marL="0" indent="0">
              <a:lnSpc>
                <a:spcPct val="100000"/>
              </a:lnSpc>
              <a:buNone/>
              <a:defRPr sz="1600">
                <a:latin typeface="+mj-lt"/>
              </a:defRPr>
            </a:lvl1pPr>
          </a:lstStyle>
          <a:p>
            <a:pPr lvl="0"/>
            <a:r>
              <a:rPr lang="es-MX" dirty="0">
                <a:cs typeface="Arial" panose="020B0604020202020204" pitchFamily="34" charset="0"/>
              </a:rPr>
              <a:t>Texto general, letra Montserrat a 16 </a:t>
            </a:r>
            <a:r>
              <a:rPr lang="es-MX" dirty="0" err="1">
                <a:cs typeface="Arial" panose="020B0604020202020204" pitchFamily="34" charset="0"/>
              </a:rPr>
              <a:t>pts</a:t>
            </a:r>
            <a:r>
              <a:rPr lang="es-MX" dirty="0">
                <a:cs typeface="Arial" panose="020B0604020202020204" pitchFamily="34" charset="0"/>
              </a:rPr>
              <a:t> o 18 pts. </a:t>
            </a:r>
            <a:r>
              <a:rPr lang="es-MX" b="1" dirty="0">
                <a:cs typeface="Arial" panose="020B0604020202020204" pitchFamily="34" charset="0"/>
              </a:rPr>
              <a:t>Alineado a la izquierda</a:t>
            </a:r>
            <a:r>
              <a:rPr lang="es-MX" dirty="0">
                <a:cs typeface="Arial" panose="020B0604020202020204" pitchFamily="34" charset="0"/>
              </a:rPr>
              <a:t>.</a:t>
            </a:r>
            <a:endParaRPr lang="es-MX" dirty="0"/>
          </a:p>
        </p:txBody>
      </p:sp>
      <p:sp>
        <p:nvSpPr>
          <p:cNvPr id="26" name="Marcador de posición de imagen 25"/>
          <p:cNvSpPr>
            <a:spLocks noGrp="1"/>
          </p:cNvSpPr>
          <p:nvPr>
            <p:ph type="pic" sz="quarter" idx="15" hasCustomPrompt="1"/>
          </p:nvPr>
        </p:nvSpPr>
        <p:spPr>
          <a:xfrm>
            <a:off x="6999288" y="2386013"/>
            <a:ext cx="4467225" cy="3678237"/>
          </a:xfrm>
        </p:spPr>
        <p:txBody>
          <a:bodyPr>
            <a:normAutofit/>
          </a:bodyPr>
          <a:lstStyle>
            <a:lvl1pPr marL="0" indent="0" algn="ctr">
              <a:buNone/>
              <a:defRPr sz="1800">
                <a:solidFill>
                  <a:schemeClr val="bg1">
                    <a:lumMod val="75000"/>
                  </a:schemeClr>
                </a:solidFill>
              </a:defRPr>
            </a:lvl1pPr>
          </a:lstStyle>
          <a:p>
            <a:r>
              <a:rPr lang="es-MX" dirty="0"/>
              <a:t>Espacio para imagen</a:t>
            </a:r>
          </a:p>
        </p:txBody>
      </p:sp>
      <p:sp>
        <p:nvSpPr>
          <p:cNvPr id="28" name="Marcador de texto 27"/>
          <p:cNvSpPr>
            <a:spLocks noGrp="1"/>
          </p:cNvSpPr>
          <p:nvPr>
            <p:ph type="body" sz="quarter" idx="16" hasCustomPrompt="1"/>
          </p:nvPr>
        </p:nvSpPr>
        <p:spPr>
          <a:xfrm>
            <a:off x="422273" y="1661182"/>
            <a:ext cx="11044240" cy="581785"/>
          </a:xfrm>
        </p:spPr>
        <p:txBody>
          <a:bodyPr>
            <a:normAutofit/>
          </a:bodyPr>
          <a:lstStyle>
            <a:lvl1pPr marL="0" indent="0">
              <a:buNone/>
              <a:defRPr sz="2000" b="0" baseline="0">
                <a:solidFill>
                  <a:srgbClr val="691C32"/>
                </a:solidFill>
                <a:latin typeface="+mj-lt"/>
              </a:defRPr>
            </a:lvl1pPr>
          </a:lstStyle>
          <a:p>
            <a:pPr lvl="0"/>
            <a:r>
              <a:rPr lang="es-ES" dirty="0"/>
              <a:t>SUBTÍTULOS, MONTSERRAT, 20 PTS, EN MAYÚSCULAS</a:t>
            </a:r>
          </a:p>
        </p:txBody>
      </p:sp>
      <p:sp>
        <p:nvSpPr>
          <p:cNvPr id="21" name="Título 1">
            <a:extLst>
              <a:ext uri="{FF2B5EF4-FFF2-40B4-BE49-F238E27FC236}">
                <a16:creationId xmlns:a16="http://schemas.microsoft.com/office/drawing/2014/main" id="{29FCE891-2873-1849-A37C-A2CF6D30A712}"/>
              </a:ext>
            </a:extLst>
          </p:cNvPr>
          <p:cNvSpPr>
            <a:spLocks noGrp="1"/>
          </p:cNvSpPr>
          <p:nvPr>
            <p:ph type="title" hasCustomPrompt="1"/>
          </p:nvPr>
        </p:nvSpPr>
        <p:spPr>
          <a:xfrm>
            <a:off x="421641" y="489812"/>
            <a:ext cx="9022806" cy="1044173"/>
          </a:xfrm>
          <a:prstGeom prst="rect">
            <a:avLst/>
          </a:prstGeom>
          <a:noFill/>
        </p:spPr>
        <p:txBody>
          <a:bodyPr>
            <a:noAutofit/>
          </a:bodyPr>
          <a:lstStyle>
            <a:lvl1pPr algn="l">
              <a:defRPr lang="es-MX" sz="3000" b="1" i="0" kern="1200" baseline="0" dirty="0">
                <a:solidFill>
                  <a:srgbClr val="691C32"/>
                </a:solidFill>
                <a:latin typeface="+mn-lt"/>
                <a:ea typeface="+mj-ea"/>
                <a:cs typeface="+mj-cs"/>
              </a:defRPr>
            </a:lvl1pPr>
          </a:lstStyle>
          <a:p>
            <a:r>
              <a:rPr lang="es-ES" dirty="0"/>
              <a:t>MONTSERRAT BOLD, 30 PTS, MAYÚSCULAS, ALINEADO A LA IZQUIERDA Y MÁXIMO 2 RENGLONES</a:t>
            </a:r>
            <a:endParaRPr lang="es-MX" dirty="0"/>
          </a:p>
        </p:txBody>
      </p:sp>
      <p:sp>
        <p:nvSpPr>
          <p:cNvPr id="25" name="Marcador de número de diapositiva 4"/>
          <p:cNvSpPr>
            <a:spLocks noGrp="1"/>
          </p:cNvSpPr>
          <p:nvPr>
            <p:ph type="sldNum" sz="quarter" idx="12"/>
          </p:nvPr>
        </p:nvSpPr>
        <p:spPr>
          <a:xfrm>
            <a:off x="9315796" y="6568020"/>
            <a:ext cx="2743200" cy="365125"/>
          </a:xfrm>
        </p:spPr>
        <p:txBody>
          <a:bodyPr/>
          <a:lstStyle/>
          <a:p>
            <a:fld id="{607B675F-C7C2-4CD8-ACEC-5027C5AF2285}" type="slidenum">
              <a:rPr lang="es-MX" smtClean="0"/>
              <a:t>‹#›</a:t>
            </a:fld>
            <a:endParaRPr lang="es-MX"/>
          </a:p>
        </p:txBody>
      </p:sp>
      <p:pic>
        <p:nvPicPr>
          <p:cNvPr id="12" name="Picture 14">
            <a:extLst>
              <a:ext uri="{FF2B5EF4-FFF2-40B4-BE49-F238E27FC236}">
                <a16:creationId xmlns:a16="http://schemas.microsoft.com/office/drawing/2014/main" id="{49544803-F3A9-534E-A98C-7144DE2BE3E0}"/>
              </a:ext>
            </a:extLst>
          </p:cNvPr>
          <p:cNvPicPr>
            <a:picLocks noChangeAspect="1"/>
          </p:cNvPicPr>
          <p:nvPr userDrawn="1"/>
        </p:nvPicPr>
        <p:blipFill>
          <a:blip r:embed="rId3"/>
          <a:srcRect/>
          <a:stretch/>
        </p:blipFill>
        <p:spPr>
          <a:xfrm>
            <a:off x="9307612" y="239052"/>
            <a:ext cx="2751384" cy="638002"/>
          </a:xfrm>
          <a:prstGeom prst="rect">
            <a:avLst/>
          </a:prstGeom>
        </p:spPr>
      </p:pic>
    </p:spTree>
    <p:extLst>
      <p:ext uri="{BB962C8B-B14F-4D97-AF65-F5344CB8AC3E}">
        <p14:creationId xmlns:p14="http://schemas.microsoft.com/office/powerpoint/2010/main" val="1288130989"/>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Diseño personalizado">
    <p:spTree>
      <p:nvGrpSpPr>
        <p:cNvPr id="1" name=""/>
        <p:cNvGrpSpPr/>
        <p:nvPr/>
      </p:nvGrpSpPr>
      <p:grpSpPr>
        <a:xfrm>
          <a:off x="0" y="0"/>
          <a:ext cx="0" cy="0"/>
          <a:chOff x="0" y="0"/>
          <a:chExt cx="0" cy="0"/>
        </a:xfrm>
      </p:grpSpPr>
      <p:pic>
        <p:nvPicPr>
          <p:cNvPr id="7" name="Imagen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8375" y="-5045"/>
            <a:ext cx="12208750" cy="6868089"/>
          </a:xfrm>
          <a:prstGeom prst="rect">
            <a:avLst/>
          </a:prstGeom>
        </p:spPr>
      </p:pic>
      <p:pic>
        <p:nvPicPr>
          <p:cNvPr id="10" name="Imagen 9">
            <a:extLst>
              <a:ext uri="{FF2B5EF4-FFF2-40B4-BE49-F238E27FC236}">
                <a16:creationId xmlns:a16="http://schemas.microsoft.com/office/drawing/2014/main" id="{1C3CC601-32D0-8941-9E6B-3A016D3A83B8}"/>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122941" y="5568915"/>
            <a:ext cx="6034506" cy="568957"/>
          </a:xfrm>
          <a:prstGeom prst="rect">
            <a:avLst/>
          </a:prstGeom>
        </p:spPr>
      </p:pic>
      <p:sp>
        <p:nvSpPr>
          <p:cNvPr id="9" name="Marcador de texto 8"/>
          <p:cNvSpPr>
            <a:spLocks noGrp="1"/>
          </p:cNvSpPr>
          <p:nvPr>
            <p:ph type="body" sz="quarter" idx="13" hasCustomPrompt="1"/>
          </p:nvPr>
        </p:nvSpPr>
        <p:spPr>
          <a:xfrm>
            <a:off x="0" y="3110596"/>
            <a:ext cx="12192000" cy="636806"/>
          </a:xfrm>
        </p:spPr>
        <p:txBody>
          <a:bodyPr tIns="90000" bIns="90000"/>
          <a:lstStyle>
            <a:lvl1pPr marL="0" indent="0" algn="ctr">
              <a:buNone/>
              <a:defRPr sz="4000" b="1" baseline="0">
                <a:solidFill>
                  <a:srgbClr val="691C32"/>
                </a:solidFill>
                <a:latin typeface="+mj-lt"/>
              </a:defRPr>
            </a:lvl1pPr>
          </a:lstStyle>
          <a:p>
            <a:pPr lvl="0"/>
            <a:r>
              <a:rPr lang="es-ES" dirty="0"/>
              <a:t>¡GRACIAS!</a:t>
            </a:r>
          </a:p>
        </p:txBody>
      </p:sp>
    </p:spTree>
    <p:extLst>
      <p:ext uri="{BB962C8B-B14F-4D97-AF65-F5344CB8AC3E}">
        <p14:creationId xmlns:p14="http://schemas.microsoft.com/office/powerpoint/2010/main" val="312120808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4349C2-4480-489C-BC02-93D0341CC2D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F492A94-FE97-41F2-9BFB-1880E3A873B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86E8392-964C-4B81-AFAC-FFE2076AA248}"/>
              </a:ext>
            </a:extLst>
          </p:cNvPr>
          <p:cNvSpPr>
            <a:spLocks noGrp="1"/>
          </p:cNvSpPr>
          <p:nvPr>
            <p:ph type="dt" sz="half" idx="10"/>
          </p:nvPr>
        </p:nvSpPr>
        <p:spPr/>
        <p:txBody>
          <a:bodyPr/>
          <a:lstStyle/>
          <a:p>
            <a:fld id="{317A20D1-C48D-4D6D-90C3-5C897E70A47A}" type="datetimeFigureOut">
              <a:rPr lang="en-US" smtClean="0"/>
              <a:t>11/3/2023</a:t>
            </a:fld>
            <a:endParaRPr lang="en-US"/>
          </a:p>
        </p:txBody>
      </p:sp>
      <p:sp>
        <p:nvSpPr>
          <p:cNvPr id="5" name="Footer Placeholder 4">
            <a:extLst>
              <a:ext uri="{FF2B5EF4-FFF2-40B4-BE49-F238E27FC236}">
                <a16:creationId xmlns:a16="http://schemas.microsoft.com/office/drawing/2014/main" id="{5CCD7D45-D71D-42F7-BF75-4073B0E6B395}"/>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4A161C9-83EA-4231-9AC3-98A1D560BD81}"/>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38089763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1BCA44-7EAA-4DFB-849C-CDA163E653AC}"/>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5A4BA19-759D-4196-806E-62BBBF27A28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CA3C7B9-E876-4826-8303-CEDDB6694AE7}"/>
              </a:ext>
            </a:extLst>
          </p:cNvPr>
          <p:cNvSpPr>
            <a:spLocks noGrp="1"/>
          </p:cNvSpPr>
          <p:nvPr>
            <p:ph type="dt" sz="half" idx="10"/>
          </p:nvPr>
        </p:nvSpPr>
        <p:spPr/>
        <p:txBody>
          <a:bodyPr/>
          <a:lstStyle/>
          <a:p>
            <a:fld id="{317A20D1-C48D-4D6D-90C3-5C897E70A47A}" type="datetimeFigureOut">
              <a:rPr lang="en-US" smtClean="0"/>
              <a:t>11/3/2023</a:t>
            </a:fld>
            <a:endParaRPr lang="en-US"/>
          </a:p>
        </p:txBody>
      </p:sp>
      <p:sp>
        <p:nvSpPr>
          <p:cNvPr id="5" name="Footer Placeholder 4">
            <a:extLst>
              <a:ext uri="{FF2B5EF4-FFF2-40B4-BE49-F238E27FC236}">
                <a16:creationId xmlns:a16="http://schemas.microsoft.com/office/drawing/2014/main" id="{523253E1-140A-41C6-9FD8-7EB5165980E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975E60E-BFF6-443F-A565-3FE314F40F90}"/>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268492176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4411359-BD1B-48C1-9E18-E1B4FBC58CAD}"/>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882639D4-9876-4903-BF5B-D65E74A6E44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78CE3B39-1C9B-40D5-8ABE-D68F63B4D489}"/>
              </a:ext>
            </a:extLst>
          </p:cNvPr>
          <p:cNvSpPr>
            <a:spLocks noGrp="1"/>
          </p:cNvSpPr>
          <p:nvPr>
            <p:ph type="dt" sz="half" idx="10"/>
          </p:nvPr>
        </p:nvSpPr>
        <p:spPr/>
        <p:txBody>
          <a:bodyPr/>
          <a:lstStyle/>
          <a:p>
            <a:fld id="{317A20D1-C48D-4D6D-90C3-5C897E70A47A}" type="datetimeFigureOut">
              <a:rPr lang="en-US" smtClean="0"/>
              <a:t>11/3/2023</a:t>
            </a:fld>
            <a:endParaRPr lang="en-US"/>
          </a:p>
        </p:txBody>
      </p:sp>
      <p:sp>
        <p:nvSpPr>
          <p:cNvPr id="5" name="Footer Placeholder 4">
            <a:extLst>
              <a:ext uri="{FF2B5EF4-FFF2-40B4-BE49-F238E27FC236}">
                <a16:creationId xmlns:a16="http://schemas.microsoft.com/office/drawing/2014/main" id="{650EECA8-5723-4BF5-B12F-9B537C254E9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96E5841-F992-4C30-942C-577F94E94B61}"/>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5441350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DD335DF-4771-4E25-9EB4-2ABE514EA7BF}"/>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C9FA060-F121-404E-893D-016DAB07964C}"/>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017ACC42-E791-481E-9FF6-A7B901365B6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7471D2C-4CF4-4331-B2B7-BE9F8595A6A2}"/>
              </a:ext>
            </a:extLst>
          </p:cNvPr>
          <p:cNvSpPr>
            <a:spLocks noGrp="1"/>
          </p:cNvSpPr>
          <p:nvPr>
            <p:ph type="dt" sz="half" idx="10"/>
          </p:nvPr>
        </p:nvSpPr>
        <p:spPr/>
        <p:txBody>
          <a:bodyPr/>
          <a:lstStyle/>
          <a:p>
            <a:fld id="{317A20D1-C48D-4D6D-90C3-5C897E70A47A}" type="datetimeFigureOut">
              <a:rPr lang="en-US" smtClean="0"/>
              <a:t>11/3/2023</a:t>
            </a:fld>
            <a:endParaRPr lang="en-US"/>
          </a:p>
        </p:txBody>
      </p:sp>
      <p:sp>
        <p:nvSpPr>
          <p:cNvPr id="6" name="Footer Placeholder 5">
            <a:extLst>
              <a:ext uri="{FF2B5EF4-FFF2-40B4-BE49-F238E27FC236}">
                <a16:creationId xmlns:a16="http://schemas.microsoft.com/office/drawing/2014/main" id="{7642010D-498A-414D-AF9A-2756BC475F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A21471-4DE8-4290-9D3E-C3D55E3EC176}"/>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162212010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5FBC68-361C-4A45-B923-43733287408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A44DDE31-7B3D-4BD1-BA7D-6A31548BDB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793BD3EA-6F36-4363-99D9-4DC85937231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9414A206-FF9C-4A22-88AD-13D7444D144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C67708F-3462-46A0-8F88-4537324DC1D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6A4D171-EA91-47DB-860F-A90C636FCACE}"/>
              </a:ext>
            </a:extLst>
          </p:cNvPr>
          <p:cNvSpPr>
            <a:spLocks noGrp="1"/>
          </p:cNvSpPr>
          <p:nvPr>
            <p:ph type="dt" sz="half" idx="10"/>
          </p:nvPr>
        </p:nvSpPr>
        <p:spPr/>
        <p:txBody>
          <a:bodyPr/>
          <a:lstStyle/>
          <a:p>
            <a:fld id="{317A20D1-C48D-4D6D-90C3-5C897E70A47A}" type="datetimeFigureOut">
              <a:rPr lang="en-US" smtClean="0"/>
              <a:t>11/3/2023</a:t>
            </a:fld>
            <a:endParaRPr lang="en-US"/>
          </a:p>
        </p:txBody>
      </p:sp>
      <p:sp>
        <p:nvSpPr>
          <p:cNvPr id="8" name="Footer Placeholder 7">
            <a:extLst>
              <a:ext uri="{FF2B5EF4-FFF2-40B4-BE49-F238E27FC236}">
                <a16:creationId xmlns:a16="http://schemas.microsoft.com/office/drawing/2014/main" id="{B401C01B-0147-4C0D-A8C6-D967B2F1C0A1}"/>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A7276E9-72CB-46B5-8D81-3A35BE476D5D}"/>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440540133"/>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042DF8-B9A9-4C85-9B7B-F5C0062BDDA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02F5443D-1FE7-4A84-81E8-8B75A88034CD}"/>
              </a:ext>
            </a:extLst>
          </p:cNvPr>
          <p:cNvSpPr>
            <a:spLocks noGrp="1"/>
          </p:cNvSpPr>
          <p:nvPr>
            <p:ph type="dt" sz="half" idx="10"/>
          </p:nvPr>
        </p:nvSpPr>
        <p:spPr/>
        <p:txBody>
          <a:bodyPr/>
          <a:lstStyle/>
          <a:p>
            <a:fld id="{317A20D1-C48D-4D6D-90C3-5C897E70A47A}" type="datetimeFigureOut">
              <a:rPr lang="en-US" smtClean="0"/>
              <a:t>11/3/2023</a:t>
            </a:fld>
            <a:endParaRPr lang="en-US"/>
          </a:p>
        </p:txBody>
      </p:sp>
      <p:sp>
        <p:nvSpPr>
          <p:cNvPr id="4" name="Footer Placeholder 3">
            <a:extLst>
              <a:ext uri="{FF2B5EF4-FFF2-40B4-BE49-F238E27FC236}">
                <a16:creationId xmlns:a16="http://schemas.microsoft.com/office/drawing/2014/main" id="{0BC3C4F9-CFB8-4800-A430-CB013E3230C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2EA2C01-181C-4EBF-BF76-56F16F72F17D}"/>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202610732"/>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75805A3-8E76-4BEF-AC9C-BF2BFF6FA8F2}"/>
              </a:ext>
            </a:extLst>
          </p:cNvPr>
          <p:cNvSpPr>
            <a:spLocks noGrp="1"/>
          </p:cNvSpPr>
          <p:nvPr>
            <p:ph type="dt" sz="half" idx="10"/>
          </p:nvPr>
        </p:nvSpPr>
        <p:spPr/>
        <p:txBody>
          <a:bodyPr/>
          <a:lstStyle/>
          <a:p>
            <a:fld id="{317A20D1-C48D-4D6D-90C3-5C897E70A47A}" type="datetimeFigureOut">
              <a:rPr lang="en-US" smtClean="0"/>
              <a:t>11/3/2023</a:t>
            </a:fld>
            <a:endParaRPr lang="en-US"/>
          </a:p>
        </p:txBody>
      </p:sp>
      <p:sp>
        <p:nvSpPr>
          <p:cNvPr id="3" name="Footer Placeholder 2">
            <a:extLst>
              <a:ext uri="{FF2B5EF4-FFF2-40B4-BE49-F238E27FC236}">
                <a16:creationId xmlns:a16="http://schemas.microsoft.com/office/drawing/2014/main" id="{E938B5CD-4345-459E-923D-4953DD75F1B1}"/>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901F769E-6F69-4B77-AB59-9683394D774B}"/>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2414368695"/>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769691A-0B9C-4913-9488-2AE109609F1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9D78E8E-33BB-4C6B-BE2D-07EE77B8D2C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BF4508AE-CCB2-4C74-9CDA-31275DC7393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DF805EE-51DE-4A64-9743-A5DA7B5372F9}"/>
              </a:ext>
            </a:extLst>
          </p:cNvPr>
          <p:cNvSpPr>
            <a:spLocks noGrp="1"/>
          </p:cNvSpPr>
          <p:nvPr>
            <p:ph type="dt" sz="half" idx="10"/>
          </p:nvPr>
        </p:nvSpPr>
        <p:spPr/>
        <p:txBody>
          <a:bodyPr/>
          <a:lstStyle/>
          <a:p>
            <a:fld id="{317A20D1-C48D-4D6D-90C3-5C897E70A47A}" type="datetimeFigureOut">
              <a:rPr lang="en-US" smtClean="0"/>
              <a:t>11/3/2023</a:t>
            </a:fld>
            <a:endParaRPr lang="en-US"/>
          </a:p>
        </p:txBody>
      </p:sp>
      <p:sp>
        <p:nvSpPr>
          <p:cNvPr id="6" name="Footer Placeholder 5">
            <a:extLst>
              <a:ext uri="{FF2B5EF4-FFF2-40B4-BE49-F238E27FC236}">
                <a16:creationId xmlns:a16="http://schemas.microsoft.com/office/drawing/2014/main" id="{6EFB0910-3946-43D4-9EB0-D097FF27B52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2004967-E51B-43A9-82B4-2428D291794B}"/>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870335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614054" y="363482"/>
            <a:ext cx="10515600" cy="516230"/>
          </a:xfrm>
          <a:prstGeom prst="rect">
            <a:avLst/>
          </a:prstGeom>
        </p:spPr>
        <p:txBody>
          <a:bodyPr/>
          <a:lstStyle>
            <a:lvl1pPr algn="l">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614054" y="778215"/>
            <a:ext cx="8629806" cy="385931"/>
          </a:xfrm>
          <a:prstGeom prst="rect">
            <a:avLst/>
          </a:prstGeom>
        </p:spPr>
        <p:txBody>
          <a:bodyPr/>
          <a:lstStyle>
            <a:lvl1pPr marL="0" indent="0" algn="l">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pic>
        <p:nvPicPr>
          <p:cNvPr id="4" name="Imagen 3">
            <a:extLst>
              <a:ext uri="{FF2B5EF4-FFF2-40B4-BE49-F238E27FC236}">
                <a16:creationId xmlns:a16="http://schemas.microsoft.com/office/drawing/2014/main" id="{7FF0631B-905E-7847-BFAD-8B5D5E782A0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5" name="Imagen 4">
            <a:extLst>
              <a:ext uri="{FF2B5EF4-FFF2-40B4-BE49-F238E27FC236}">
                <a16:creationId xmlns:a16="http://schemas.microsoft.com/office/drawing/2014/main" id="{8C522126-AFDE-8640-BD58-1DB4EC7AA9F0}"/>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6" name="Imagen 5">
            <a:extLst>
              <a:ext uri="{FF2B5EF4-FFF2-40B4-BE49-F238E27FC236}">
                <a16:creationId xmlns:a16="http://schemas.microsoft.com/office/drawing/2014/main" id="{DFAA7DD3-BC12-9F40-BCB2-8FE6DB85A041}"/>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7" name="Imagen 6">
            <a:extLst>
              <a:ext uri="{FF2B5EF4-FFF2-40B4-BE49-F238E27FC236}">
                <a16:creationId xmlns:a16="http://schemas.microsoft.com/office/drawing/2014/main" id="{1D5BF197-9D71-8B4E-BDC9-C41FFE9D4E02}"/>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8" name="Conector recto 7">
            <a:extLst>
              <a:ext uri="{FF2B5EF4-FFF2-40B4-BE49-F238E27FC236}">
                <a16:creationId xmlns:a16="http://schemas.microsoft.com/office/drawing/2014/main" id="{EA35F4C1-5F26-3747-93C4-4AD300EB89CB}"/>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48424293"/>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937D7-37AB-457C-94F1-7B1E4E78DA5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2E4034A7-C6D0-4C45-9B0C-1E2672543CA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BC7E907-BE2F-46D3-A148-7C8E755888D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83589FF1-0B38-494A-ACAD-526987770A9D}"/>
              </a:ext>
            </a:extLst>
          </p:cNvPr>
          <p:cNvSpPr>
            <a:spLocks noGrp="1"/>
          </p:cNvSpPr>
          <p:nvPr>
            <p:ph type="dt" sz="half" idx="10"/>
          </p:nvPr>
        </p:nvSpPr>
        <p:spPr/>
        <p:txBody>
          <a:bodyPr/>
          <a:lstStyle/>
          <a:p>
            <a:fld id="{317A20D1-C48D-4D6D-90C3-5C897E70A47A}" type="datetimeFigureOut">
              <a:rPr lang="en-US" smtClean="0"/>
              <a:t>11/3/2023</a:t>
            </a:fld>
            <a:endParaRPr lang="en-US"/>
          </a:p>
        </p:txBody>
      </p:sp>
      <p:sp>
        <p:nvSpPr>
          <p:cNvPr id="6" name="Footer Placeholder 5">
            <a:extLst>
              <a:ext uri="{FF2B5EF4-FFF2-40B4-BE49-F238E27FC236}">
                <a16:creationId xmlns:a16="http://schemas.microsoft.com/office/drawing/2014/main" id="{F23B23E3-D2D9-486A-9870-140FF317B2E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991ED09B-29F0-444D-8ABB-22EF533FAA9E}"/>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29303433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BAD9F2-A64F-479B-8313-89100C0762B4}"/>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1423B5BD-CFB7-495A-9D34-7899BDF9198F}"/>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B1977F0-F8CC-47F0-8648-DADB90763CFA}"/>
              </a:ext>
            </a:extLst>
          </p:cNvPr>
          <p:cNvSpPr>
            <a:spLocks noGrp="1"/>
          </p:cNvSpPr>
          <p:nvPr>
            <p:ph type="dt" sz="half" idx="10"/>
          </p:nvPr>
        </p:nvSpPr>
        <p:spPr/>
        <p:txBody>
          <a:bodyPr/>
          <a:lstStyle/>
          <a:p>
            <a:fld id="{317A20D1-C48D-4D6D-90C3-5C897E70A47A}" type="datetimeFigureOut">
              <a:rPr lang="en-US" smtClean="0"/>
              <a:t>11/3/2023</a:t>
            </a:fld>
            <a:endParaRPr lang="en-US"/>
          </a:p>
        </p:txBody>
      </p:sp>
      <p:sp>
        <p:nvSpPr>
          <p:cNvPr id="5" name="Footer Placeholder 4">
            <a:extLst>
              <a:ext uri="{FF2B5EF4-FFF2-40B4-BE49-F238E27FC236}">
                <a16:creationId xmlns:a16="http://schemas.microsoft.com/office/drawing/2014/main" id="{D24546BC-EC32-4BF8-9DA7-8CA231CB004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33B8436-2945-49BC-BEF1-96E3A1984694}"/>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358865699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7110AC9A-E5CF-4C3F-B231-1EFA1C91FB78}"/>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C962677D-074F-43DB-838A-405FB0D6416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3182FEB-C96A-4C48-A674-AA9283D7A874}"/>
              </a:ext>
            </a:extLst>
          </p:cNvPr>
          <p:cNvSpPr>
            <a:spLocks noGrp="1"/>
          </p:cNvSpPr>
          <p:nvPr>
            <p:ph type="dt" sz="half" idx="10"/>
          </p:nvPr>
        </p:nvSpPr>
        <p:spPr/>
        <p:txBody>
          <a:bodyPr/>
          <a:lstStyle/>
          <a:p>
            <a:fld id="{317A20D1-C48D-4D6D-90C3-5C897E70A47A}" type="datetimeFigureOut">
              <a:rPr lang="en-US" smtClean="0"/>
              <a:t>11/3/2023</a:t>
            </a:fld>
            <a:endParaRPr lang="en-US"/>
          </a:p>
        </p:txBody>
      </p:sp>
      <p:sp>
        <p:nvSpPr>
          <p:cNvPr id="5" name="Footer Placeholder 4">
            <a:extLst>
              <a:ext uri="{FF2B5EF4-FFF2-40B4-BE49-F238E27FC236}">
                <a16:creationId xmlns:a16="http://schemas.microsoft.com/office/drawing/2014/main" id="{55D7CD39-49DB-4D7D-8A33-D171D811F7B6}"/>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FAB10D-E073-4B12-8A55-7CC64251359E}"/>
              </a:ext>
            </a:extLst>
          </p:cNvPr>
          <p:cNvSpPr>
            <a:spLocks noGrp="1"/>
          </p:cNvSpPr>
          <p:nvPr>
            <p:ph type="sldNum" sz="quarter" idx="12"/>
          </p:nvPr>
        </p:nvSpPr>
        <p:spPr/>
        <p:txBody>
          <a:bodyPr/>
          <a:lstStyle/>
          <a:p>
            <a:fld id="{5267E680-71FF-44DA-8726-CE9EC60570B4}" type="slidenum">
              <a:rPr lang="en-US" smtClean="0"/>
              <a:t>‹#›</a:t>
            </a:fld>
            <a:endParaRPr lang="en-US"/>
          </a:p>
        </p:txBody>
      </p:sp>
    </p:spTree>
    <p:extLst>
      <p:ext uri="{BB962C8B-B14F-4D97-AF65-F5344CB8AC3E}">
        <p14:creationId xmlns:p14="http://schemas.microsoft.com/office/powerpoint/2010/main" val="2816836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32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3482"/>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778215"/>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sp>
        <p:nvSpPr>
          <p:cNvPr id="4" name="Picture Placeholder 14"/>
          <p:cNvSpPr>
            <a:spLocks noGrp="1"/>
          </p:cNvSpPr>
          <p:nvPr>
            <p:ph type="pic" sz="quarter" idx="11" hasCustomPrompt="1"/>
          </p:nvPr>
        </p:nvSpPr>
        <p:spPr>
          <a:xfrm>
            <a:off x="848833" y="1739517"/>
            <a:ext cx="5399903" cy="3858094"/>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Roboto Regular" charset="0"/>
              </a:defRPr>
            </a:lvl1pPr>
          </a:lstStyle>
          <a:p>
            <a:r>
              <a:rPr lang="en-US"/>
              <a:t>Insert Image</a:t>
            </a:r>
          </a:p>
        </p:txBody>
      </p:sp>
      <p:pic>
        <p:nvPicPr>
          <p:cNvPr id="6" name="Imagen 5">
            <a:extLst>
              <a:ext uri="{FF2B5EF4-FFF2-40B4-BE49-F238E27FC236}">
                <a16:creationId xmlns:a16="http://schemas.microsoft.com/office/drawing/2014/main" id="{31954674-357B-0349-8EBB-55EC82D810C2}"/>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7" name="Imagen 6">
            <a:extLst>
              <a:ext uri="{FF2B5EF4-FFF2-40B4-BE49-F238E27FC236}">
                <a16:creationId xmlns:a16="http://schemas.microsoft.com/office/drawing/2014/main" id="{57D7BE7D-035D-2144-A81B-BAD523BD51A3}"/>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8" name="Imagen 7">
            <a:extLst>
              <a:ext uri="{FF2B5EF4-FFF2-40B4-BE49-F238E27FC236}">
                <a16:creationId xmlns:a16="http://schemas.microsoft.com/office/drawing/2014/main" id="{60B3E35F-99C5-9446-8993-8FC3A7F92037}"/>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9" name="Imagen 8">
            <a:extLst>
              <a:ext uri="{FF2B5EF4-FFF2-40B4-BE49-F238E27FC236}">
                <a16:creationId xmlns:a16="http://schemas.microsoft.com/office/drawing/2014/main" id="{8243E23C-E87F-8A49-A22C-C77160C4A6A0}"/>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10" name="Conector recto 9">
            <a:extLst>
              <a:ext uri="{FF2B5EF4-FFF2-40B4-BE49-F238E27FC236}">
                <a16:creationId xmlns:a16="http://schemas.microsoft.com/office/drawing/2014/main" id="{45B87200-7587-F648-B7DC-5133D3135FE0}"/>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
        <p:nvSpPr>
          <p:cNvPr id="11" name="Text Placeholder 9">
            <a:extLst>
              <a:ext uri="{FF2B5EF4-FFF2-40B4-BE49-F238E27FC236}">
                <a16:creationId xmlns:a16="http://schemas.microsoft.com/office/drawing/2014/main" id="{01815C4E-34BD-AE4E-A289-199BFBB2F863}"/>
              </a:ext>
            </a:extLst>
          </p:cNvPr>
          <p:cNvSpPr>
            <a:spLocks noGrp="1"/>
          </p:cNvSpPr>
          <p:nvPr>
            <p:ph type="body" sz="quarter" idx="12" hasCustomPrompt="1"/>
          </p:nvPr>
        </p:nvSpPr>
        <p:spPr>
          <a:xfrm>
            <a:off x="6472989" y="1739517"/>
            <a:ext cx="4891444" cy="3900707"/>
          </a:xfrm>
          <a:prstGeom prst="rect">
            <a:avLst/>
          </a:prstGeom>
        </p:spPr>
        <p:txBody>
          <a:bodyPr/>
          <a:lstStyle>
            <a:lvl1pPr marL="0" indent="0" algn="l">
              <a:lnSpc>
                <a:spcPct val="120000"/>
              </a:lnSpc>
              <a:spcBef>
                <a:spcPts val="1200"/>
              </a:spcBef>
              <a:buNone/>
              <a:defRPr sz="1400" b="0" i="0">
                <a:solidFill>
                  <a:schemeClr val="tx1"/>
                </a:solidFill>
                <a:latin typeface="Roboto Light" charset="0"/>
                <a:ea typeface="Roboto Light" charset="0"/>
                <a:cs typeface="Roboto Light" charset="0"/>
              </a:defRPr>
            </a:lvl1pPr>
          </a:lstStyle>
          <a:p>
            <a:pPr>
              <a:lnSpc>
                <a:spcPct val="120000"/>
              </a:lnSpc>
              <a:spcBef>
                <a:spcPts val="1200"/>
              </a:spcBef>
            </a:pPr>
            <a:r>
              <a:rPr lang="en-US" sz="2400" dirty="0">
                <a:latin typeface="Roboto Regular" charset="0"/>
              </a:rPr>
              <a:t>What is Lorem Ipsum?</a:t>
            </a:r>
            <a:endParaRPr lang="en-US" sz="2400" b="1" dirty="0"/>
          </a:p>
          <a:p>
            <a:pPr>
              <a:lnSpc>
                <a:spcPct val="120000"/>
              </a:lnSpc>
              <a:spcBef>
                <a:spcPts val="1200"/>
              </a:spcBef>
            </a:pPr>
            <a:r>
              <a:rPr lang="en-US" sz="1400" b="1" dirty="0"/>
              <a:t>Lorem Ipsum</a:t>
            </a:r>
            <a:r>
              <a:rPr lang="en-US" sz="1400" dirty="0"/>
              <a:t> is simply dummy text of the printing and typesetting industry. Lorem Ipsum has been the industry's standard dummy text ever since the 1500s, when an unknown printer took a galley of type and scrambled it to make a type specimen book. It has survived not only five centuries, but also the leap into electronic typesetting, remaining essentially unchanged. It was </a:t>
            </a:r>
            <a:r>
              <a:rPr lang="en-US" sz="1400" dirty="0" err="1"/>
              <a:t>popularised</a:t>
            </a:r>
            <a:r>
              <a:rPr lang="en-US" sz="1400" dirty="0"/>
              <a:t> in the 1960s with the release of </a:t>
            </a:r>
            <a:r>
              <a:rPr lang="en-US" sz="1400" dirty="0" err="1"/>
              <a:t>Letraset</a:t>
            </a:r>
            <a:r>
              <a:rPr lang="en-US" sz="1400" dirty="0"/>
              <a:t> sheets containing Lorem Ipsum passages, and more recently with desktop publishing software like Aldus PageMaker including versions of Lorem Ipsum.</a:t>
            </a:r>
            <a:endParaRPr lang="en-US" sz="1400" dirty="0">
              <a:latin typeface="Roboto Regular" charset="0"/>
            </a:endParaRPr>
          </a:p>
        </p:txBody>
      </p:sp>
    </p:spTree>
    <p:extLst>
      <p:ext uri="{BB962C8B-B14F-4D97-AF65-F5344CB8AC3E}">
        <p14:creationId xmlns:p14="http://schemas.microsoft.com/office/powerpoint/2010/main" val="3256899006"/>
      </p:ext>
    </p:extLst>
  </p:cSld>
  <p:clrMapOvr>
    <a:masterClrMapping/>
  </p:clrMapOvr>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par>
                                    <p:cTn id="8" presetID="2" presetClass="entr" presetSubtype="4" fill="hold" grpId="0" nodeType="withEffect">
                                      <p:stCondLst>
                                        <p:cond delay="500"/>
                                      </p:stCondLst>
                                      <p:childTnLst>
                                        <p:set>
                                          <p:cBhvr>
                                            <p:cTn id="9" dur="1" fill="hold">
                                              <p:stCondLst>
                                                <p:cond delay="0"/>
                                              </p:stCondLst>
                                            </p:cTn>
                                            <p:tgtEl>
                                              <p:spTgt spid="5"/>
                                            </p:tgtEl>
                                            <p:attrNameLst>
                                              <p:attrName>style.visibility</p:attrName>
                                            </p:attrNameLst>
                                          </p:cBhvr>
                                          <p:to>
                                            <p:strVal val="visible"/>
                                          </p:to>
                                        </p:set>
                                        <p:anim calcmode="lin" valueType="num">
                                          <p:cBhvr additive="base">
                                            <p:cTn id="10" dur="1000" fill="hold"/>
                                            <p:tgtEl>
                                              <p:spTgt spid="5"/>
                                            </p:tgtEl>
                                            <p:attrNameLst>
                                              <p:attrName>ppt_x</p:attrName>
                                            </p:attrNameLst>
                                          </p:cBhvr>
                                          <p:tavLst>
                                            <p:tav tm="0">
                                              <p:val>
                                                <p:strVal val="#ppt_x"/>
                                              </p:val>
                                            </p:tav>
                                            <p:tav tm="100000">
                                              <p:val>
                                                <p:strVal val="#ppt_x"/>
                                              </p:val>
                                            </p:tav>
                                          </p:tavLst>
                                        </p:anim>
                                        <p:anim calcmode="lin" valueType="num">
                                          <p:cBhvr additive="base">
                                            <p:cTn id="11"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p:bldLst>
      </p:timing>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9_Title Slide">
    <p:spTree>
      <p:nvGrpSpPr>
        <p:cNvPr id="1" name=""/>
        <p:cNvGrpSpPr/>
        <p:nvPr/>
      </p:nvGrpSpPr>
      <p:grpSpPr>
        <a:xfrm>
          <a:off x="0" y="0"/>
          <a:ext cx="0" cy="0"/>
          <a:chOff x="0" y="0"/>
          <a:chExt cx="0" cy="0"/>
        </a:xfrm>
      </p:grpSpPr>
      <p:sp>
        <p:nvSpPr>
          <p:cNvPr id="2" name="Title 7"/>
          <p:cNvSpPr>
            <a:spLocks noGrp="1"/>
          </p:cNvSpPr>
          <p:nvPr>
            <p:ph type="title"/>
          </p:nvPr>
        </p:nvSpPr>
        <p:spPr>
          <a:xfrm>
            <a:off x="848833" y="363482"/>
            <a:ext cx="10515600" cy="516230"/>
          </a:xfrm>
          <a:prstGeom prst="rect">
            <a:avLst/>
          </a:prstGeom>
        </p:spPr>
        <p:txBody>
          <a:bodyPr/>
          <a:lstStyle>
            <a:lvl1pPr algn="ctr">
              <a:defRPr sz="3200" b="1" i="0">
                <a:solidFill>
                  <a:schemeClr val="tx1"/>
                </a:solidFill>
                <a:latin typeface="Roboto" charset="0"/>
                <a:ea typeface="Roboto" charset="0"/>
                <a:cs typeface="Roboto" charset="0"/>
              </a:defRPr>
            </a:lvl1pPr>
          </a:lstStyle>
          <a:p>
            <a:r>
              <a:rPr lang="en-US" dirty="0"/>
              <a:t>Click to edit Master title style</a:t>
            </a:r>
          </a:p>
        </p:txBody>
      </p:sp>
      <p:sp>
        <p:nvSpPr>
          <p:cNvPr id="3" name="Text Placeholder 9"/>
          <p:cNvSpPr>
            <a:spLocks noGrp="1"/>
          </p:cNvSpPr>
          <p:nvPr>
            <p:ph type="body" sz="quarter" idx="10"/>
          </p:nvPr>
        </p:nvSpPr>
        <p:spPr>
          <a:xfrm>
            <a:off x="1791730" y="778215"/>
            <a:ext cx="8629806" cy="385931"/>
          </a:xfrm>
          <a:prstGeom prst="rect">
            <a:avLst/>
          </a:prstGeom>
        </p:spPr>
        <p:txBody>
          <a:bodyPr/>
          <a:lstStyle>
            <a:lvl1pPr marL="0" indent="0" algn="ctr">
              <a:lnSpc>
                <a:spcPct val="120000"/>
              </a:lnSpc>
              <a:buNone/>
              <a:defRPr sz="1400" b="0" i="0">
                <a:solidFill>
                  <a:schemeClr val="tx1">
                    <a:alpha val="50000"/>
                  </a:schemeClr>
                </a:solidFill>
                <a:latin typeface="Roboto Light" charset="0"/>
                <a:ea typeface="Roboto Light" charset="0"/>
                <a:cs typeface="Roboto Light" charset="0"/>
              </a:defRPr>
            </a:lvl1pPr>
          </a:lstStyle>
          <a:p>
            <a:pPr lvl="0"/>
            <a:r>
              <a:rPr lang="en-US" dirty="0"/>
              <a:t>Click to edit Master </a:t>
            </a:r>
            <a:r>
              <a:rPr lang="en-US"/>
              <a:t>text styles</a:t>
            </a:r>
            <a:endParaRPr lang="en-US" dirty="0"/>
          </a:p>
        </p:txBody>
      </p:sp>
      <p:sp>
        <p:nvSpPr>
          <p:cNvPr id="5" name="Picture Placeholder 14"/>
          <p:cNvSpPr>
            <a:spLocks noGrp="1"/>
          </p:cNvSpPr>
          <p:nvPr>
            <p:ph type="pic" sz="quarter" idx="11" hasCustomPrompt="1"/>
          </p:nvPr>
        </p:nvSpPr>
        <p:spPr>
          <a:xfrm>
            <a:off x="3777861" y="2194849"/>
            <a:ext cx="4720680" cy="2969112"/>
          </a:xfrm>
          <a:prstGeom prst="rect">
            <a:avLst/>
          </a:prstGeom>
          <a:pattFill prst="pct40">
            <a:fgClr>
              <a:schemeClr val="bg1"/>
            </a:fgClr>
            <a:bgClr>
              <a:schemeClr val="bg1">
                <a:lumMod val="75000"/>
              </a:schemeClr>
            </a:bgClr>
          </a:pattFill>
        </p:spPr>
        <p:txBody>
          <a:bodyPr anchor="ctr"/>
          <a:lstStyle>
            <a:lvl1pPr marL="0" indent="0" algn="ctr">
              <a:buNone/>
              <a:defRPr sz="1600" baseline="0">
                <a:latin typeface="Roboto Regular" charset="0"/>
              </a:defRPr>
            </a:lvl1pPr>
          </a:lstStyle>
          <a:p>
            <a:r>
              <a:rPr lang="en-US"/>
              <a:t>Insert Image</a:t>
            </a:r>
          </a:p>
        </p:txBody>
      </p:sp>
      <p:pic>
        <p:nvPicPr>
          <p:cNvPr id="6" name="Imagen 5">
            <a:extLst>
              <a:ext uri="{FF2B5EF4-FFF2-40B4-BE49-F238E27FC236}">
                <a16:creationId xmlns:a16="http://schemas.microsoft.com/office/drawing/2014/main" id="{158F0D76-ED8C-8F42-82D2-A4A979D30B9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7" name="Imagen 6">
            <a:extLst>
              <a:ext uri="{FF2B5EF4-FFF2-40B4-BE49-F238E27FC236}">
                <a16:creationId xmlns:a16="http://schemas.microsoft.com/office/drawing/2014/main" id="{50A9C12B-CF73-7A42-A0B4-DE226148A2DB}"/>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8" name="Imagen 7">
            <a:extLst>
              <a:ext uri="{FF2B5EF4-FFF2-40B4-BE49-F238E27FC236}">
                <a16:creationId xmlns:a16="http://schemas.microsoft.com/office/drawing/2014/main" id="{E1941771-41BD-5748-90EF-7CC813E11ACC}"/>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9" name="Imagen 8">
            <a:extLst>
              <a:ext uri="{FF2B5EF4-FFF2-40B4-BE49-F238E27FC236}">
                <a16:creationId xmlns:a16="http://schemas.microsoft.com/office/drawing/2014/main" id="{F66E6D8D-7AD7-A64D-8302-9061E6BB4CCB}"/>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10" name="Conector recto 9">
            <a:extLst>
              <a:ext uri="{FF2B5EF4-FFF2-40B4-BE49-F238E27FC236}">
                <a16:creationId xmlns:a16="http://schemas.microsoft.com/office/drawing/2014/main" id="{1513FDF0-400A-274D-B689-DDB0D5FF8249}"/>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57619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2" name="Imagen 1">
            <a:extLst>
              <a:ext uri="{FF2B5EF4-FFF2-40B4-BE49-F238E27FC236}">
                <a16:creationId xmlns:a16="http://schemas.microsoft.com/office/drawing/2014/main" id="{3805B584-5315-3A41-8DF2-2659FDF043E8}"/>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51543" y="6245813"/>
            <a:ext cx="2634890" cy="492443"/>
          </a:xfrm>
          <a:prstGeom prst="rect">
            <a:avLst/>
          </a:prstGeom>
        </p:spPr>
      </p:pic>
      <p:pic>
        <p:nvPicPr>
          <p:cNvPr id="3" name="Imagen 2">
            <a:extLst>
              <a:ext uri="{FF2B5EF4-FFF2-40B4-BE49-F238E27FC236}">
                <a16:creationId xmlns:a16="http://schemas.microsoft.com/office/drawing/2014/main" id="{9B1FB971-02ED-7345-91D5-0434F7212A8F}"/>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3970283" y="6289386"/>
            <a:ext cx="2634890" cy="448870"/>
          </a:xfrm>
          <a:prstGeom prst="rect">
            <a:avLst/>
          </a:prstGeom>
        </p:spPr>
      </p:pic>
      <p:pic>
        <p:nvPicPr>
          <p:cNvPr id="4" name="Imagen 3">
            <a:extLst>
              <a:ext uri="{FF2B5EF4-FFF2-40B4-BE49-F238E27FC236}">
                <a16:creationId xmlns:a16="http://schemas.microsoft.com/office/drawing/2014/main" id="{F40D14FF-7AB8-D346-85D5-D55DA4161425}"/>
              </a:ext>
            </a:extLst>
          </p:cNvPr>
          <p:cNvPicPr>
            <a:picLocks noChangeAspect="1"/>
          </p:cNvPicPr>
          <p:nvPr userDrawn="1"/>
        </p:nvPicPr>
        <p:blipFill>
          <a:blip r:embed="rId4"/>
          <a:stretch>
            <a:fillRect/>
          </a:stretch>
        </p:blipFill>
        <p:spPr>
          <a:xfrm>
            <a:off x="8825956" y="6329394"/>
            <a:ext cx="3087747" cy="368853"/>
          </a:xfrm>
          <a:prstGeom prst="rect">
            <a:avLst/>
          </a:prstGeom>
        </p:spPr>
      </p:pic>
      <p:pic>
        <p:nvPicPr>
          <p:cNvPr id="5" name="Imagen 4">
            <a:extLst>
              <a:ext uri="{FF2B5EF4-FFF2-40B4-BE49-F238E27FC236}">
                <a16:creationId xmlns:a16="http://schemas.microsoft.com/office/drawing/2014/main" id="{C47B6F48-53D0-8E47-9BBA-44EF04D213E8}"/>
              </a:ext>
            </a:extLst>
          </p:cNvPr>
          <p:cNvPicPr>
            <a:picLocks noChangeAspect="1"/>
          </p:cNvPicPr>
          <p:nvPr userDrawn="1"/>
        </p:nvPicPr>
        <p:blipFill>
          <a:blip r:embed="rId5"/>
          <a:stretch>
            <a:fillRect/>
          </a:stretch>
        </p:blipFill>
        <p:spPr>
          <a:xfrm>
            <a:off x="7173408" y="6185118"/>
            <a:ext cx="542156" cy="584958"/>
          </a:xfrm>
          <a:prstGeom prst="rect">
            <a:avLst/>
          </a:prstGeom>
        </p:spPr>
      </p:pic>
      <p:cxnSp>
        <p:nvCxnSpPr>
          <p:cNvPr id="6" name="Conector recto 5">
            <a:extLst>
              <a:ext uri="{FF2B5EF4-FFF2-40B4-BE49-F238E27FC236}">
                <a16:creationId xmlns:a16="http://schemas.microsoft.com/office/drawing/2014/main" id="{7EAD72C9-B181-914A-9ECB-FA00D2D681CF}"/>
              </a:ext>
            </a:extLst>
          </p:cNvPr>
          <p:cNvCxnSpPr/>
          <p:nvPr userDrawn="1"/>
        </p:nvCxnSpPr>
        <p:spPr>
          <a:xfrm>
            <a:off x="359232" y="6052457"/>
            <a:ext cx="11832768" cy="0"/>
          </a:xfrm>
          <a:prstGeom prst="line">
            <a:avLst/>
          </a:prstGeom>
          <a:ln>
            <a:solidFill>
              <a:schemeClr val="bg2">
                <a:lumMod val="8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52369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0688358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1.jp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2.xml"/><Relationship Id="rId13" Type="http://schemas.openxmlformats.org/officeDocument/2006/relationships/theme" Target="../theme/theme2.xml"/><Relationship Id="rId3" Type="http://schemas.openxmlformats.org/officeDocument/2006/relationships/slideLayout" Target="../slideLayouts/slideLayout17.xml"/><Relationship Id="rId7" Type="http://schemas.openxmlformats.org/officeDocument/2006/relationships/slideLayout" Target="../slideLayouts/slideLayout21.xml"/><Relationship Id="rId12" Type="http://schemas.openxmlformats.org/officeDocument/2006/relationships/slideLayout" Target="../slideLayouts/slideLayout26.xml"/><Relationship Id="rId2" Type="http://schemas.openxmlformats.org/officeDocument/2006/relationships/slideLayout" Target="../slideLayouts/slideLayout16.xml"/><Relationship Id="rId1" Type="http://schemas.openxmlformats.org/officeDocument/2006/relationships/slideLayout" Target="../slideLayouts/slideLayout15.xml"/><Relationship Id="rId6" Type="http://schemas.openxmlformats.org/officeDocument/2006/relationships/slideLayout" Target="../slideLayouts/slideLayout20.xml"/><Relationship Id="rId11" Type="http://schemas.openxmlformats.org/officeDocument/2006/relationships/slideLayout" Target="../slideLayouts/slideLayout25.xml"/><Relationship Id="rId5" Type="http://schemas.openxmlformats.org/officeDocument/2006/relationships/slideLayout" Target="../slideLayouts/slideLayout19.xml"/><Relationship Id="rId10" Type="http://schemas.openxmlformats.org/officeDocument/2006/relationships/slideLayout" Target="../slideLayouts/slideLayout24.xml"/><Relationship Id="rId4" Type="http://schemas.openxmlformats.org/officeDocument/2006/relationships/slideLayout" Target="../slideLayouts/slideLayout18.xml"/><Relationship Id="rId9" Type="http://schemas.openxmlformats.org/officeDocument/2006/relationships/slideLayout" Target="../slideLayouts/slideLayout2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4.xml"/><Relationship Id="rId13" Type="http://schemas.openxmlformats.org/officeDocument/2006/relationships/theme" Target="../theme/theme3.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slideLayout" Target="../slideLayouts/slideLayout38.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 Id="rId14" Type="http://schemas.openxmlformats.org/officeDocument/2006/relationships/image" Target="../media/image8.png"/></Relationships>
</file>

<file path=ppt/slideMasters/_rels/slideMaster4.xml.rels><?xml version="1.0" encoding="UTF-8" standalone="yes"?>
<Relationships xmlns="http://schemas.openxmlformats.org/package/2006/relationships"><Relationship Id="rId3" Type="http://schemas.openxmlformats.org/officeDocument/2006/relationships/slideLayout" Target="../slideLayouts/slideLayout41.xml"/><Relationship Id="rId2" Type="http://schemas.openxmlformats.org/officeDocument/2006/relationships/slideLayout" Target="../slideLayouts/slideLayout40.xml"/><Relationship Id="rId1" Type="http://schemas.openxmlformats.org/officeDocument/2006/relationships/slideLayout" Target="../slideLayouts/slideLayout39.xml"/><Relationship Id="rId4" Type="http://schemas.openxmlformats.org/officeDocument/2006/relationships/theme" Target="../theme/theme4.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49.xml"/><Relationship Id="rId3" Type="http://schemas.openxmlformats.org/officeDocument/2006/relationships/slideLayout" Target="../slideLayouts/slideLayout44.xml"/><Relationship Id="rId7" Type="http://schemas.openxmlformats.org/officeDocument/2006/relationships/slideLayout" Target="../slideLayouts/slideLayout48.xml"/><Relationship Id="rId12" Type="http://schemas.openxmlformats.org/officeDocument/2006/relationships/theme" Target="../theme/theme5.xml"/><Relationship Id="rId2" Type="http://schemas.openxmlformats.org/officeDocument/2006/relationships/slideLayout" Target="../slideLayouts/slideLayout43.xml"/><Relationship Id="rId1" Type="http://schemas.openxmlformats.org/officeDocument/2006/relationships/slideLayout" Target="../slideLayouts/slideLayout42.xml"/><Relationship Id="rId6" Type="http://schemas.openxmlformats.org/officeDocument/2006/relationships/slideLayout" Target="../slideLayouts/slideLayout47.xml"/><Relationship Id="rId11" Type="http://schemas.openxmlformats.org/officeDocument/2006/relationships/slideLayout" Target="../slideLayouts/slideLayout52.xml"/><Relationship Id="rId5" Type="http://schemas.openxmlformats.org/officeDocument/2006/relationships/slideLayout" Target="../slideLayouts/slideLayout46.xml"/><Relationship Id="rId10" Type="http://schemas.openxmlformats.org/officeDocument/2006/relationships/slideLayout" Target="../slideLayouts/slideLayout51.xml"/><Relationship Id="rId4" Type="http://schemas.openxmlformats.org/officeDocument/2006/relationships/slideLayout" Target="../slideLayouts/slideLayout45.xml"/><Relationship Id="rId9" Type="http://schemas.openxmlformats.org/officeDocument/2006/relationships/slideLayout" Target="../slideLayouts/slideLayout5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pic>
        <p:nvPicPr>
          <p:cNvPr id="17" name="Picture 8">
            <a:extLst>
              <a:ext uri="{FF2B5EF4-FFF2-40B4-BE49-F238E27FC236}">
                <a16:creationId xmlns:a16="http://schemas.microsoft.com/office/drawing/2014/main" id="{EC9C0946-32A6-7F44-BCD9-7DE0A8D4A4AB}"/>
              </a:ext>
            </a:extLst>
          </p:cNvPr>
          <p:cNvPicPr>
            <a:picLocks noChangeAspect="1"/>
          </p:cNvPicPr>
          <p:nvPr userDrawn="1"/>
        </p:nvPicPr>
        <p:blipFill>
          <a:blip r:embed="rId16">
            <a:extLst>
              <a:ext uri="{28A0092B-C50C-407E-A947-70E740481C1C}">
                <a14:useLocalDpi xmlns:a14="http://schemas.microsoft.com/office/drawing/2010/main" val="0"/>
              </a:ext>
            </a:extLst>
          </a:blip>
          <a:stretch>
            <a:fillRect/>
          </a:stretch>
        </p:blipFill>
        <p:spPr>
          <a:xfrm rot="16200000">
            <a:off x="-3249384" y="3249384"/>
            <a:ext cx="6858001" cy="359230"/>
          </a:xfrm>
          <a:prstGeom prst="rect">
            <a:avLst/>
          </a:prstGeom>
        </p:spPr>
      </p:pic>
    </p:spTree>
    <p:extLst>
      <p:ext uri="{BB962C8B-B14F-4D97-AF65-F5344CB8AC3E}">
        <p14:creationId xmlns:p14="http://schemas.microsoft.com/office/powerpoint/2010/main" val="669755156"/>
      </p:ext>
    </p:extLst>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 id="2147483664" r:id="rId12"/>
    <p:sldLayoutId id="2147483665" r:id="rId13"/>
    <p:sldLayoutId id="2147483666"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CA"/>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B2E2E8-1C42-4D03-89A1-4576BA7D52B4}" type="datetimeFigureOut">
              <a:rPr lang="en-CA" smtClean="0"/>
              <a:t>2023-11-03</a:t>
            </a:fld>
            <a:endParaRPr lang="en-CA"/>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CA"/>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9163A73-394E-44CA-B1D7-C909415DBD2E}" type="slidenum">
              <a:rPr lang="en-CA" smtClean="0"/>
              <a:t>‹#›</a:t>
            </a:fld>
            <a:endParaRPr lang="en-CA"/>
          </a:p>
        </p:txBody>
      </p:sp>
    </p:spTree>
    <p:extLst>
      <p:ext uri="{BB962C8B-B14F-4D97-AF65-F5344CB8AC3E}">
        <p14:creationId xmlns:p14="http://schemas.microsoft.com/office/powerpoint/2010/main" val="1633758855"/>
      </p:ext>
    </p:extLst>
  </p:cSld>
  <p:clrMap bg1="lt1" tx1="dk1" bg2="lt2" tx2="dk2" accent1="accent1" accent2="accent2" accent3="accent3" accent4="accent4" accent5="accent5" accent6="accent6" hlink="hlink" folHlink="folHlink"/>
  <p:sldLayoutIdLst>
    <p:sldLayoutId id="2147483668" r:id="rId1"/>
    <p:sldLayoutId id="2147483669" r:id="rId2"/>
    <p:sldLayoutId id="2147483670" r:id="rId3"/>
    <p:sldLayoutId id="2147483671" r:id="rId4"/>
    <p:sldLayoutId id="2147483672" r:id="rId5"/>
    <p:sldLayoutId id="2147483673" r:id="rId6"/>
    <p:sldLayoutId id="2147483674" r:id="rId7"/>
    <p:sldLayoutId id="2147483675" r:id="rId8"/>
    <p:sldLayoutId id="2147483676" r:id="rId9"/>
    <p:sldLayoutId id="2147483677" r:id="rId10"/>
    <p:sldLayoutId id="2147483678" r:id="rId11"/>
    <p:sldLayoutId id="2147483679"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4">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endParaRPr lang="en-CA" dirty="0"/>
          </a:p>
        </p:txBody>
      </p:sp>
      <p:sp>
        <p:nvSpPr>
          <p:cNvPr id="3" name="Text Placeholder 2"/>
          <p:cNvSpPr>
            <a:spLocks noGrp="1"/>
          </p:cNvSpPr>
          <p:nvPr>
            <p:ph type="body" idx="1"/>
          </p:nvPr>
        </p:nvSpPr>
        <p:spPr>
          <a:xfrm>
            <a:off x="609600" y="1600201"/>
            <a:ext cx="10972800" cy="4525963"/>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CA" dirty="0"/>
          </a:p>
        </p:txBody>
      </p:sp>
      <p:sp>
        <p:nvSpPr>
          <p:cNvPr id="4" name="Date Placeholder 3"/>
          <p:cNvSpPr>
            <a:spLocks noGrp="1"/>
          </p:cNvSpPr>
          <p:nvPr>
            <p:ph type="dt" sz="half" idx="2"/>
          </p:nvPr>
        </p:nvSpPr>
        <p:spPr>
          <a:xfrm>
            <a:off x="609600" y="5715001"/>
            <a:ext cx="2844800" cy="365125"/>
          </a:xfrm>
          <a:prstGeom prst="rect">
            <a:avLst/>
          </a:prstGeom>
        </p:spPr>
        <p:txBody>
          <a:bodyPr vert="horz" lIns="91440" tIns="45720" rIns="91440" bIns="45720" rtlCol="0" anchor="ctr"/>
          <a:lstStyle>
            <a:lvl1pPr algn="l">
              <a:defRPr sz="1200">
                <a:solidFill>
                  <a:schemeClr val="tx1">
                    <a:tint val="75000"/>
                  </a:schemeClr>
                </a:solidFill>
                <a:latin typeface="Arial" panose="020B0604020202020204" pitchFamily="34" charset="0"/>
                <a:cs typeface="Arial" panose="020B0604020202020204" pitchFamily="34" charset="0"/>
              </a:defRPr>
            </a:lvl1pPr>
          </a:lstStyle>
          <a:p>
            <a:fld id="{E9FE03BF-4CBE-4F58-B9AE-AAB1C9918E2D}" type="datetimeFigureOut">
              <a:rPr lang="en-CA" smtClean="0"/>
              <a:t>2023-11-03</a:t>
            </a:fld>
            <a:endParaRPr lang="en-CA" dirty="0"/>
          </a:p>
        </p:txBody>
      </p:sp>
      <p:sp>
        <p:nvSpPr>
          <p:cNvPr id="5" name="Footer Placeholder 4"/>
          <p:cNvSpPr>
            <a:spLocks noGrp="1"/>
          </p:cNvSpPr>
          <p:nvPr>
            <p:ph type="ftr" sz="quarter" idx="3"/>
          </p:nvPr>
        </p:nvSpPr>
        <p:spPr>
          <a:xfrm>
            <a:off x="4165600" y="5715001"/>
            <a:ext cx="3860800" cy="365125"/>
          </a:xfrm>
          <a:prstGeom prst="rect">
            <a:avLst/>
          </a:prstGeom>
        </p:spPr>
        <p:txBody>
          <a:bodyPr vert="horz" lIns="91440" tIns="45720" rIns="91440" bIns="45720" rtlCol="0" anchor="ctr"/>
          <a:lstStyle>
            <a:lvl1pPr algn="ctr">
              <a:defRPr sz="1200">
                <a:solidFill>
                  <a:schemeClr val="tx1">
                    <a:tint val="75000"/>
                  </a:schemeClr>
                </a:solidFill>
                <a:latin typeface="Arial" panose="020B0604020202020204" pitchFamily="34" charset="0"/>
                <a:cs typeface="Arial" panose="020B0604020202020204" pitchFamily="34" charset="0"/>
              </a:defRPr>
            </a:lvl1pPr>
          </a:lstStyle>
          <a:p>
            <a:endParaRPr lang="en-CA" dirty="0"/>
          </a:p>
        </p:txBody>
      </p:sp>
      <p:sp>
        <p:nvSpPr>
          <p:cNvPr id="6" name="Slide Number Placeholder 5"/>
          <p:cNvSpPr>
            <a:spLocks noGrp="1"/>
          </p:cNvSpPr>
          <p:nvPr>
            <p:ph type="sldNum" sz="quarter" idx="4"/>
          </p:nvPr>
        </p:nvSpPr>
        <p:spPr>
          <a:xfrm>
            <a:off x="8737600" y="5715001"/>
            <a:ext cx="2844800" cy="365125"/>
          </a:xfrm>
          <a:prstGeom prst="rect">
            <a:avLst/>
          </a:prstGeom>
        </p:spPr>
        <p:txBody>
          <a:bodyPr vert="horz" lIns="91440" tIns="45720" rIns="91440" bIns="45720" rtlCol="0" anchor="ctr"/>
          <a:lstStyle>
            <a:lvl1pPr algn="r">
              <a:defRPr sz="1200">
                <a:solidFill>
                  <a:schemeClr val="tx1">
                    <a:tint val="75000"/>
                  </a:schemeClr>
                </a:solidFill>
                <a:latin typeface="Arial" panose="020B0604020202020204" pitchFamily="34" charset="0"/>
                <a:cs typeface="Arial" panose="020B0604020202020204" pitchFamily="34" charset="0"/>
              </a:defRPr>
            </a:lvl1pPr>
          </a:lstStyle>
          <a:p>
            <a:fld id="{927E3689-04BE-4F43-85A4-5DDD263CAD72}" type="slidenum">
              <a:rPr lang="en-CA" smtClean="0"/>
              <a:t>‹#›</a:t>
            </a:fld>
            <a:endParaRPr lang="en-CA" dirty="0"/>
          </a:p>
        </p:txBody>
      </p:sp>
    </p:spTree>
    <p:extLst>
      <p:ext uri="{BB962C8B-B14F-4D97-AF65-F5344CB8AC3E}">
        <p14:creationId xmlns:p14="http://schemas.microsoft.com/office/powerpoint/2010/main" val="3940446605"/>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 id="2147483684" r:id="rId4"/>
    <p:sldLayoutId id="2147483685" r:id="rId5"/>
    <p:sldLayoutId id="2147483686" r:id="rId6"/>
    <p:sldLayoutId id="2147483687" r:id="rId7"/>
    <p:sldLayoutId id="2147483688" r:id="rId8"/>
    <p:sldLayoutId id="2147483689" r:id="rId9"/>
    <p:sldLayoutId id="2147483690" r:id="rId10"/>
    <p:sldLayoutId id="2147483691" r:id="rId11"/>
    <p:sldLayoutId id="2147483692" r:id="rId12"/>
  </p:sldLayoutIdLst>
  <p:txStyles>
    <p:titleStyle>
      <a:lvl1pPr algn="ctr" defTabSz="914400" rtl="0" eaLnBrk="1" latinLnBrk="0" hangingPunct="1">
        <a:spcBef>
          <a:spcPct val="0"/>
        </a:spcBef>
        <a:buNone/>
        <a:defRPr sz="4400" kern="1200">
          <a:solidFill>
            <a:srgbClr val="05486C"/>
          </a:solidFill>
          <a:latin typeface="Arial" panose="020B0604020202020204" pitchFamily="34" charset="0"/>
          <a:ea typeface="+mj-ea"/>
          <a:cs typeface="Arial" panose="020B0604020202020204" pitchFamily="34" charset="0"/>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Arial" panose="020B0604020202020204" pitchFamily="34" charset="0"/>
          <a:ea typeface="+mn-ea"/>
          <a:cs typeface="Arial" panose="020B0604020202020204" pitchFamily="34" charset="0"/>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Arial" panose="020B0604020202020204" pitchFamily="34" charset="0"/>
          <a:ea typeface="+mn-ea"/>
          <a:cs typeface="Arial" panose="020B0604020202020204" pitchFamily="34" charset="0"/>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Arial" panose="020B0604020202020204" pitchFamily="34" charset="0"/>
          <a:ea typeface="+mn-ea"/>
          <a:cs typeface="Arial" panose="020B0604020202020204" pitchFamily="34" charset="0"/>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Arial" panose="020B0604020202020204" pitchFamily="34" charset="0"/>
          <a:ea typeface="+mn-ea"/>
          <a:cs typeface="Arial" panose="020B0604020202020204" pitchFamily="34" charset="0"/>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dirty="0"/>
              <a:t>Haga clic para modificar el estilo de título del patrón</a:t>
            </a:r>
            <a:endParaRPr lang="es-MX" dirty="0"/>
          </a:p>
        </p:txBody>
      </p:sp>
      <p:sp>
        <p:nvSpPr>
          <p:cNvPr id="3" name="Marcador de tex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s-ES" dirty="0"/>
              <a:t>Haga clic para modificar el estilo de texto del patrón</a:t>
            </a:r>
          </a:p>
          <a:p>
            <a:pPr lvl="1"/>
            <a:r>
              <a:rPr lang="es-ES" dirty="0"/>
              <a:t>Segundo nivel</a:t>
            </a:r>
          </a:p>
          <a:p>
            <a:pPr lvl="2"/>
            <a:r>
              <a:rPr lang="es-ES" dirty="0"/>
              <a:t>Tercer nivel</a:t>
            </a:r>
          </a:p>
          <a:p>
            <a:pPr lvl="3"/>
            <a:r>
              <a:rPr lang="es-ES" dirty="0"/>
              <a:t>Cuarto nivel</a:t>
            </a:r>
          </a:p>
          <a:p>
            <a:pPr lvl="4"/>
            <a:r>
              <a:rPr lang="es-ES" dirty="0"/>
              <a:t>Quinto nivel</a:t>
            </a:r>
            <a:endParaRPr lang="es-MX" dirty="0"/>
          </a:p>
        </p:txBody>
      </p:sp>
      <p:sp>
        <p:nvSpPr>
          <p:cNvPr id="6" name="Marcador de número de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07B675F-C7C2-4CD8-ACEC-5027C5AF2285}" type="slidenum">
              <a:rPr lang="es-MX" smtClean="0"/>
              <a:t>‹#›</a:t>
            </a:fld>
            <a:endParaRPr lang="es-MX"/>
          </a:p>
        </p:txBody>
      </p:sp>
    </p:spTree>
    <p:extLst>
      <p:ext uri="{BB962C8B-B14F-4D97-AF65-F5344CB8AC3E}">
        <p14:creationId xmlns:p14="http://schemas.microsoft.com/office/powerpoint/2010/main" val="935033280"/>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5AC3132-00FC-4ADE-A2C6-A22E09077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C3D4617-D94E-41B6-9FA3-A48D1538427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B6F633E-18E3-48A9-BCBD-FCB9B5F1BFE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7A20D1-C48D-4D6D-90C3-5C897E70A47A}" type="datetimeFigureOut">
              <a:rPr lang="en-US" smtClean="0"/>
              <a:t>11/3/2023</a:t>
            </a:fld>
            <a:endParaRPr lang="en-US"/>
          </a:p>
        </p:txBody>
      </p:sp>
      <p:sp>
        <p:nvSpPr>
          <p:cNvPr id="5" name="Footer Placeholder 4">
            <a:extLst>
              <a:ext uri="{FF2B5EF4-FFF2-40B4-BE49-F238E27FC236}">
                <a16:creationId xmlns:a16="http://schemas.microsoft.com/office/drawing/2014/main" id="{37A34506-F145-4899-BE8B-6B54B2367D9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C810F751-D832-4DCD-ACE2-3A723A9CCF8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267E680-71FF-44DA-8726-CE9EC60570B4}" type="slidenum">
              <a:rPr lang="en-US" smtClean="0"/>
              <a:t>‹#›</a:t>
            </a:fld>
            <a:endParaRPr lang="en-US"/>
          </a:p>
        </p:txBody>
      </p:sp>
    </p:spTree>
    <p:extLst>
      <p:ext uri="{BB962C8B-B14F-4D97-AF65-F5344CB8AC3E}">
        <p14:creationId xmlns:p14="http://schemas.microsoft.com/office/powerpoint/2010/main" val="1373230424"/>
      </p:ext>
    </p:extLst>
  </p:cSld>
  <p:clrMap bg1="lt1" tx1="dk1" bg2="lt2" tx2="dk2" accent1="accent1" accent2="accent2" accent3="accent3" accent4="accent4" accent5="accent5" accent6="accent6" hlink="hlink" folHlink="folHlink"/>
  <p:sldLayoutIdLst>
    <p:sldLayoutId id="2147483698" r:id="rId1"/>
    <p:sldLayoutId id="2147483699" r:id="rId2"/>
    <p:sldLayoutId id="2147483700"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2.xml"/><Relationship Id="rId1" Type="http://schemas.openxmlformats.org/officeDocument/2006/relationships/slideLayout" Target="../slideLayouts/slideLayout39.xml"/><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2.xml"/><Relationship Id="rId7" Type="http://schemas.openxmlformats.org/officeDocument/2006/relationships/image" Target="../media/image31.png"/><Relationship Id="rId2" Type="http://schemas.openxmlformats.org/officeDocument/2006/relationships/diagramData" Target="../diagrams/data2.xml"/><Relationship Id="rId1" Type="http://schemas.openxmlformats.org/officeDocument/2006/relationships/slideLayout" Target="../slideLayouts/slideLayout40.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2.xml.rels><?xml version="1.0" encoding="UTF-8" standalone="yes"?>
<Relationships xmlns="http://schemas.openxmlformats.org/package/2006/relationships"><Relationship Id="rId8" Type="http://schemas.openxmlformats.org/officeDocument/2006/relationships/image" Target="../media/image35.png"/><Relationship Id="rId13" Type="http://schemas.openxmlformats.org/officeDocument/2006/relationships/image" Target="../media/image38.png"/><Relationship Id="rId3" Type="http://schemas.openxmlformats.org/officeDocument/2006/relationships/image" Target="../media/image33.png"/><Relationship Id="rId7" Type="http://schemas.openxmlformats.org/officeDocument/2006/relationships/image" Target="../media/image34.png"/><Relationship Id="rId12" Type="http://schemas.openxmlformats.org/officeDocument/2006/relationships/chart" Target="../charts/chart4.xml"/><Relationship Id="rId2" Type="http://schemas.openxmlformats.org/officeDocument/2006/relationships/image" Target="../media/image32.png"/><Relationship Id="rId1" Type="http://schemas.openxmlformats.org/officeDocument/2006/relationships/slideLayout" Target="../slideLayouts/slideLayout40.xml"/><Relationship Id="rId6" Type="http://schemas.openxmlformats.org/officeDocument/2006/relationships/chart" Target="../charts/chart2.xml"/><Relationship Id="rId11" Type="http://schemas.openxmlformats.org/officeDocument/2006/relationships/image" Target="../media/image37.png"/><Relationship Id="rId5" Type="http://schemas.openxmlformats.org/officeDocument/2006/relationships/chart" Target="../charts/chart1.xml"/><Relationship Id="rId10" Type="http://schemas.openxmlformats.org/officeDocument/2006/relationships/image" Target="../media/image36.jpeg"/><Relationship Id="rId4" Type="http://schemas.microsoft.com/office/2007/relationships/hdphoto" Target="../media/hdphoto1.wdp"/><Relationship Id="rId9" Type="http://schemas.openxmlformats.org/officeDocument/2006/relationships/chart" Target="../charts/chart3.xml"/></Relationships>
</file>

<file path=ppt/slides/_rels/slide13.xml.rels><?xml version="1.0" encoding="UTF-8" standalone="yes"?>
<Relationships xmlns="http://schemas.openxmlformats.org/package/2006/relationships"><Relationship Id="rId3" Type="http://schemas.microsoft.com/office/2007/relationships/hdphoto" Target="../media/hdphoto2.wdp"/><Relationship Id="rId7" Type="http://schemas.openxmlformats.org/officeDocument/2006/relationships/image" Target="../media/image43.png"/><Relationship Id="rId2" Type="http://schemas.openxmlformats.org/officeDocument/2006/relationships/image" Target="../media/image39.png"/><Relationship Id="rId1" Type="http://schemas.openxmlformats.org/officeDocument/2006/relationships/slideLayout" Target="../slideLayouts/slideLayout40.xml"/><Relationship Id="rId6" Type="http://schemas.openxmlformats.org/officeDocument/2006/relationships/image" Target="../media/image42.emf"/><Relationship Id="rId5" Type="http://schemas.openxmlformats.org/officeDocument/2006/relationships/image" Target="../media/image41.png"/><Relationship Id="rId4" Type="http://schemas.openxmlformats.org/officeDocument/2006/relationships/image" Target="../media/image40.png"/></Relationships>
</file>

<file path=ppt/slides/_rels/slide14.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44.png"/><Relationship Id="rId1" Type="http://schemas.openxmlformats.org/officeDocument/2006/relationships/slideLayout" Target="../slideLayouts/slideLayout47.xml"/></Relationships>
</file>

<file path=ppt/slides/_rels/slide15.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image" Target="../media/image44.png"/><Relationship Id="rId1" Type="http://schemas.openxmlformats.org/officeDocument/2006/relationships/slideLayout" Target="../slideLayouts/slideLayout47.xml"/><Relationship Id="rId4" Type="http://schemas.openxmlformats.org/officeDocument/2006/relationships/hyperlink" Target="https://www.aphis.usda.gov/aphis/ourfocus/planthealth/sa_export/ephyto-participating-countries" TargetMode="External"/></Relationships>
</file>

<file path=ppt/slides/_rels/slide16.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hyperlink" Target="https://www.ephytoexchange.org/landing/hub/index.html"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hyperlink" Target="https://www.ephytoexchange.org/landing/gens/index.html"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22.jpeg"/><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xml"/><Relationship Id="rId1" Type="http://schemas.openxmlformats.org/officeDocument/2006/relationships/slideLayout" Target="../slideLayouts/slideLayout14.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6.xml"/></Relationships>
</file>

<file path=ppt/slides/_rels/slide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png"/><Relationship Id="rId1" Type="http://schemas.openxmlformats.org/officeDocument/2006/relationships/slideLayout" Target="../slideLayouts/slideLayout29.xml"/><Relationship Id="rId4" Type="http://schemas.openxmlformats.org/officeDocument/2006/relationships/image" Target="../media/image25.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895" y="1374539"/>
            <a:ext cx="10515600" cy="2245353"/>
          </a:xfrm>
        </p:spPr>
        <p:txBody>
          <a:bodyPr/>
          <a:lstStyle/>
          <a:p>
            <a:pPr>
              <a:lnSpc>
                <a:spcPct val="100000"/>
              </a:lnSpc>
            </a:pPr>
            <a:br>
              <a:rPr lang="en-US" sz="4800" dirty="0"/>
            </a:br>
            <a:br>
              <a:rPr lang="en-US" sz="4800" dirty="0"/>
            </a:br>
            <a:br>
              <a:rPr lang="en-US" sz="4800" dirty="0"/>
            </a:br>
            <a:r>
              <a:rPr lang="en-US" sz="4800" dirty="0" err="1"/>
              <a:t>ePhyto</a:t>
            </a:r>
            <a:r>
              <a:rPr lang="en-US" sz="4800" dirty="0"/>
              <a:t> progress </a:t>
            </a:r>
            <a:endParaRPr lang="en-US" sz="2800" dirty="0">
              <a:solidFill>
                <a:srgbClr val="0070C0"/>
              </a:solidFill>
              <a:latin typeface="+mn-lt"/>
            </a:endParaRPr>
          </a:p>
        </p:txBody>
      </p:sp>
      <p:sp>
        <p:nvSpPr>
          <p:cNvPr id="3" name="Text Placeholder 2"/>
          <p:cNvSpPr>
            <a:spLocks noGrp="1"/>
          </p:cNvSpPr>
          <p:nvPr>
            <p:ph type="body" sz="quarter" idx="10"/>
          </p:nvPr>
        </p:nvSpPr>
        <p:spPr>
          <a:xfrm>
            <a:off x="956073" y="4520555"/>
            <a:ext cx="10713244" cy="626480"/>
          </a:xfrm>
        </p:spPr>
        <p:txBody>
          <a:bodyPr/>
          <a:lstStyle/>
          <a:p>
            <a:pPr>
              <a:lnSpc>
                <a:spcPct val="90000"/>
              </a:lnSpc>
              <a:spcBef>
                <a:spcPct val="0"/>
              </a:spcBef>
            </a:pPr>
            <a:r>
              <a:rPr lang="en-US" sz="2800" b="1" dirty="0">
                <a:solidFill>
                  <a:srgbClr val="0070C0"/>
                </a:solidFill>
                <a:latin typeface="+mn-lt"/>
                <a:ea typeface="Roboto" charset="0"/>
                <a:cs typeface="Roboto" charset="0"/>
              </a:rPr>
              <a:t>December 2023</a:t>
            </a:r>
          </a:p>
        </p:txBody>
      </p:sp>
      <p:pic>
        <p:nvPicPr>
          <p:cNvPr id="5" name="Picture 4">
            <a:extLst>
              <a:ext uri="{FF2B5EF4-FFF2-40B4-BE49-F238E27FC236}">
                <a16:creationId xmlns:a16="http://schemas.microsoft.com/office/drawing/2014/main" id="{9CE4FEC1-6415-4018-92EB-A52792397D1A}"/>
              </a:ext>
            </a:extLst>
          </p:cNvPr>
          <p:cNvPicPr>
            <a:picLocks noChangeAspect="1"/>
          </p:cNvPicPr>
          <p:nvPr/>
        </p:nvPicPr>
        <p:blipFill>
          <a:blip r:embed="rId2"/>
          <a:stretch>
            <a:fillRect/>
          </a:stretch>
        </p:blipFill>
        <p:spPr>
          <a:xfrm>
            <a:off x="710214" y="236955"/>
            <a:ext cx="11181045" cy="2275167"/>
          </a:xfrm>
          <a:prstGeom prst="rect">
            <a:avLst/>
          </a:prstGeom>
        </p:spPr>
      </p:pic>
    </p:spTree>
    <p:extLst>
      <p:ext uri="{BB962C8B-B14F-4D97-AF65-F5344CB8AC3E}">
        <p14:creationId xmlns:p14="http://schemas.microsoft.com/office/powerpoint/2010/main" val="39039029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número de diapositiva 2"/>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7B675F-C7C2-4CD8-ACEC-5027C5AF2285}" type="slidenum">
              <a:rPr kumimoji="0" lang="es-MX" sz="1200" b="0" i="0" u="none" strike="noStrike" kern="1200" cap="none" spc="0" normalizeH="0" baseline="0" noProof="0" smtClean="0">
                <a:ln>
                  <a:noFill/>
                </a:ln>
                <a:solidFill>
                  <a:prstClr val="black">
                    <a:tint val="75000"/>
                  </a:prstClr>
                </a:solidFill>
                <a:effectLst/>
                <a:uLnTx/>
                <a:uFillTx/>
                <a:latin typeface="Montserra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s-MX" sz="1200" b="0" i="0" u="none" strike="noStrike" kern="1200" cap="none" spc="0" normalizeH="0" baseline="0" noProof="0">
              <a:ln>
                <a:noFill/>
              </a:ln>
              <a:solidFill>
                <a:prstClr val="black">
                  <a:tint val="75000"/>
                </a:prstClr>
              </a:solidFill>
              <a:effectLst/>
              <a:uLnTx/>
              <a:uFillTx/>
              <a:latin typeface="Montserrat"/>
              <a:ea typeface="+mn-ea"/>
              <a:cs typeface="+mn-cs"/>
            </a:endParaRPr>
          </a:p>
        </p:txBody>
      </p:sp>
      <p:cxnSp>
        <p:nvCxnSpPr>
          <p:cNvPr id="5" name="Conector recto 4"/>
          <p:cNvCxnSpPr/>
          <p:nvPr/>
        </p:nvCxnSpPr>
        <p:spPr>
          <a:xfrm>
            <a:off x="2316480" y="3278293"/>
            <a:ext cx="7599680" cy="0"/>
          </a:xfrm>
          <a:prstGeom prst="line">
            <a:avLst/>
          </a:prstGeom>
          <a:ln w="19050">
            <a:solidFill>
              <a:srgbClr val="B38E5D"/>
            </a:solidFill>
          </a:ln>
        </p:spPr>
        <p:style>
          <a:lnRef idx="1">
            <a:schemeClr val="accent1"/>
          </a:lnRef>
          <a:fillRef idx="0">
            <a:schemeClr val="accent1"/>
          </a:fillRef>
          <a:effectRef idx="0">
            <a:schemeClr val="accent1"/>
          </a:effectRef>
          <a:fontRef idx="minor">
            <a:schemeClr val="tx1"/>
          </a:fontRef>
        </p:style>
      </p:cxnSp>
      <p:sp>
        <p:nvSpPr>
          <p:cNvPr id="4" name="Título 3"/>
          <p:cNvSpPr>
            <a:spLocks noGrp="1"/>
          </p:cNvSpPr>
          <p:nvPr>
            <p:ph type="ctrTitle"/>
          </p:nvPr>
        </p:nvSpPr>
        <p:spPr/>
        <p:txBody>
          <a:bodyPr/>
          <a:lstStyle/>
          <a:p>
            <a:r>
              <a:rPr lang="es-MX" dirty="0"/>
              <a:t>Electronic </a:t>
            </a:r>
            <a:r>
              <a:rPr lang="es-MX" dirty="0" err="1"/>
              <a:t>Phytsanitary</a:t>
            </a:r>
            <a:r>
              <a:rPr lang="es-MX" dirty="0"/>
              <a:t> </a:t>
            </a:r>
            <a:r>
              <a:rPr lang="es-MX" dirty="0" err="1"/>
              <a:t>Certification</a:t>
            </a:r>
            <a:endParaRPr lang="es-MX" dirty="0"/>
          </a:p>
        </p:txBody>
      </p:sp>
      <p:pic>
        <p:nvPicPr>
          <p:cNvPr id="10" name="Imagen 9"/>
          <p:cNvPicPr>
            <a:picLocks noChangeAspect="1"/>
          </p:cNvPicPr>
          <p:nvPr/>
        </p:nvPicPr>
        <p:blipFill>
          <a:blip r:embed="rId3"/>
          <a:stretch>
            <a:fillRect/>
          </a:stretch>
        </p:blipFill>
        <p:spPr>
          <a:xfrm>
            <a:off x="8911776" y="0"/>
            <a:ext cx="3280224" cy="1083900"/>
          </a:xfrm>
          <a:prstGeom prst="rect">
            <a:avLst/>
          </a:prstGeom>
        </p:spPr>
      </p:pic>
      <p:sp>
        <p:nvSpPr>
          <p:cNvPr id="6" name="Subtítulo 5"/>
          <p:cNvSpPr>
            <a:spLocks noGrp="1"/>
          </p:cNvSpPr>
          <p:nvPr>
            <p:ph type="subTitle" idx="1"/>
          </p:nvPr>
        </p:nvSpPr>
        <p:spPr>
          <a:xfrm>
            <a:off x="1931126" y="3361767"/>
            <a:ext cx="8329748" cy="1655762"/>
          </a:xfrm>
        </p:spPr>
        <p:txBody>
          <a:bodyPr/>
          <a:lstStyle/>
          <a:p>
            <a:r>
              <a:rPr lang="es-MX" dirty="0"/>
              <a:t>2023 </a:t>
            </a:r>
            <a:r>
              <a:rPr lang="es-MX" dirty="0" err="1"/>
              <a:t>Mexico</a:t>
            </a:r>
            <a:r>
              <a:rPr lang="es-MX" dirty="0"/>
              <a:t> </a:t>
            </a:r>
            <a:r>
              <a:rPr lang="es-MX" dirty="0" err="1"/>
              <a:t>update</a:t>
            </a:r>
            <a:endParaRPr lang="es-MX" dirty="0"/>
          </a:p>
          <a:p>
            <a:endParaRPr lang="es-MX" dirty="0"/>
          </a:p>
        </p:txBody>
      </p:sp>
      <p:pic>
        <p:nvPicPr>
          <p:cNvPr id="11" name="Picture 2" descr="Resultado de imagen para ippc ephyto"/>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221576" y="3816341"/>
            <a:ext cx="1670930" cy="16709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6027517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Marcador de número de diapositiva 10"/>
          <p:cNvSpPr>
            <a:spLocks noGrp="1"/>
          </p:cNvSpPr>
          <p:nvPr>
            <p:ph type="sldNum" sz="quarter" idx="12"/>
          </p:nvPr>
        </p:nvSpPr>
        <p:spPr>
          <a:xfrm>
            <a:off x="9311664" y="657997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7B675F-C7C2-4CD8-ACEC-5027C5AF2285}" type="slidenum">
              <a:rPr kumimoji="0" lang="es-MX" sz="1200" b="0" i="0" u="none" strike="noStrike" kern="1200" cap="none" spc="0" normalizeH="0" baseline="0" noProof="0" smtClean="0">
                <a:ln>
                  <a:noFill/>
                </a:ln>
                <a:solidFill>
                  <a:prstClr val="black">
                    <a:tint val="75000"/>
                  </a:prstClr>
                </a:solidFill>
                <a:effectLst/>
                <a:uLnTx/>
                <a:uFillTx/>
                <a:latin typeface="Montserra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s-MX" sz="1200" b="0" i="0" u="none" strike="noStrike" kern="1200" cap="none" spc="0" normalizeH="0" baseline="0" noProof="0" dirty="0">
              <a:ln>
                <a:noFill/>
              </a:ln>
              <a:solidFill>
                <a:prstClr val="black">
                  <a:tint val="75000"/>
                </a:prstClr>
              </a:solidFill>
              <a:effectLst/>
              <a:uLnTx/>
              <a:uFillTx/>
              <a:latin typeface="Montserrat"/>
              <a:ea typeface="+mn-ea"/>
              <a:cs typeface="+mn-cs"/>
            </a:endParaRPr>
          </a:p>
        </p:txBody>
      </p:sp>
      <p:sp>
        <p:nvSpPr>
          <p:cNvPr id="5" name="CuadroTexto 4"/>
          <p:cNvSpPr txBox="1"/>
          <p:nvPr/>
        </p:nvSpPr>
        <p:spPr>
          <a:xfrm>
            <a:off x="183968" y="293296"/>
            <a:ext cx="6271696"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err="1">
                <a:ln>
                  <a:noFill/>
                </a:ln>
                <a:solidFill>
                  <a:srgbClr val="691C32"/>
                </a:solidFill>
                <a:effectLst/>
                <a:uLnTx/>
                <a:uFillTx/>
                <a:latin typeface="Montserrat"/>
                <a:ea typeface="+mn-ea"/>
                <a:cs typeface="+mn-cs"/>
              </a:rPr>
              <a:t>Mexico’s</a:t>
            </a:r>
            <a:r>
              <a:rPr kumimoji="0" lang="es-MX" sz="1800" b="1" i="0" u="none" strike="noStrike" kern="1200" cap="none" spc="0" normalizeH="0" baseline="0" noProof="0" dirty="0">
                <a:ln>
                  <a:noFill/>
                </a:ln>
                <a:solidFill>
                  <a:srgbClr val="691C32"/>
                </a:solidFill>
                <a:effectLst/>
                <a:uLnTx/>
                <a:uFillTx/>
                <a:latin typeface="Montserrat"/>
                <a:ea typeface="+mn-ea"/>
                <a:cs typeface="+mn-cs"/>
              </a:rPr>
              <a:t> </a:t>
            </a:r>
            <a:r>
              <a:rPr kumimoji="0" lang="es-MX" sz="1800" b="1" i="0" u="none" strike="noStrike" kern="1200" cap="none" spc="0" normalizeH="0" baseline="0" noProof="0" dirty="0" err="1">
                <a:ln>
                  <a:noFill/>
                </a:ln>
                <a:solidFill>
                  <a:srgbClr val="691C32"/>
                </a:solidFill>
                <a:effectLst/>
                <a:uLnTx/>
                <a:uFillTx/>
                <a:latin typeface="Montserrat"/>
                <a:ea typeface="+mn-ea"/>
                <a:cs typeface="+mn-cs"/>
              </a:rPr>
              <a:t>update</a:t>
            </a:r>
            <a:r>
              <a:rPr kumimoji="0" lang="es-MX" sz="1800" b="1" i="0" u="none" strike="noStrike" kern="1200" cap="none" spc="0" normalizeH="0" baseline="0" noProof="0" dirty="0">
                <a:ln>
                  <a:noFill/>
                </a:ln>
                <a:solidFill>
                  <a:srgbClr val="691C32"/>
                </a:solidFill>
                <a:effectLst/>
                <a:uLnTx/>
                <a:uFillTx/>
                <a:latin typeface="Montserrat"/>
                <a:ea typeface="+mn-ea"/>
                <a:cs typeface="+mn-cs"/>
              </a:rPr>
              <a:t> </a:t>
            </a:r>
            <a:r>
              <a:rPr kumimoji="0" lang="es-MX" sz="1800" b="1" i="0" u="none" strike="noStrike" kern="1200" cap="none" spc="0" normalizeH="0" baseline="0" noProof="0" dirty="0" err="1">
                <a:ln>
                  <a:noFill/>
                </a:ln>
                <a:solidFill>
                  <a:srgbClr val="691C32"/>
                </a:solidFill>
                <a:effectLst/>
                <a:uLnTx/>
                <a:uFillTx/>
                <a:latin typeface="Montserrat"/>
                <a:ea typeface="+mn-ea"/>
                <a:cs typeface="+mn-cs"/>
              </a:rPr>
              <a:t>on</a:t>
            </a:r>
            <a:r>
              <a:rPr kumimoji="0" lang="es-MX" sz="1800" b="1" i="0" u="none" strike="noStrike" kern="1200" cap="none" spc="0" normalizeH="0" baseline="0" noProof="0" dirty="0">
                <a:ln>
                  <a:noFill/>
                </a:ln>
                <a:solidFill>
                  <a:srgbClr val="691C32"/>
                </a:solidFill>
                <a:effectLst/>
                <a:uLnTx/>
                <a:uFillTx/>
                <a:latin typeface="Montserrat"/>
                <a:ea typeface="+mn-ea"/>
                <a:cs typeface="+mn-cs"/>
              </a:rPr>
              <a:t> </a:t>
            </a:r>
            <a:r>
              <a:rPr kumimoji="0" lang="es-MX" sz="1800" b="1" i="0" u="none" strike="noStrike" kern="1200" cap="none" spc="0" normalizeH="0" baseline="0" noProof="0" dirty="0" err="1">
                <a:ln>
                  <a:noFill/>
                </a:ln>
                <a:solidFill>
                  <a:srgbClr val="691C32"/>
                </a:solidFill>
                <a:effectLst/>
                <a:uLnTx/>
                <a:uFillTx/>
                <a:latin typeface="Montserrat"/>
                <a:ea typeface="+mn-ea"/>
                <a:cs typeface="+mn-cs"/>
              </a:rPr>
              <a:t>the</a:t>
            </a:r>
            <a:r>
              <a:rPr kumimoji="0" lang="es-MX" sz="1800" b="1" i="0" u="none" strike="noStrike" kern="1200" cap="none" spc="0" normalizeH="0" baseline="0" noProof="0" dirty="0">
                <a:ln>
                  <a:noFill/>
                </a:ln>
                <a:solidFill>
                  <a:srgbClr val="691C32"/>
                </a:solidFill>
                <a:effectLst/>
                <a:uLnTx/>
                <a:uFillTx/>
                <a:latin typeface="Montserrat"/>
                <a:ea typeface="+mn-ea"/>
                <a:cs typeface="+mn-cs"/>
              </a:rPr>
              <a:t> </a:t>
            </a:r>
            <a:r>
              <a:rPr kumimoji="0" lang="es-MX" sz="1800" b="1" i="0" u="none" strike="noStrike" kern="1200" cap="none" spc="0" normalizeH="0" baseline="0" noProof="0" dirty="0" err="1">
                <a:ln>
                  <a:noFill/>
                </a:ln>
                <a:solidFill>
                  <a:srgbClr val="691C32"/>
                </a:solidFill>
                <a:effectLst/>
                <a:uLnTx/>
                <a:uFillTx/>
                <a:latin typeface="Montserrat"/>
                <a:ea typeface="+mn-ea"/>
                <a:cs typeface="+mn-cs"/>
              </a:rPr>
              <a:t>ePhyto</a:t>
            </a:r>
            <a:r>
              <a:rPr kumimoji="0" lang="es-MX" sz="1800" b="1" i="0" u="none" strike="noStrike" kern="1200" cap="none" spc="0" normalizeH="0" baseline="0" noProof="0" dirty="0">
                <a:ln>
                  <a:noFill/>
                </a:ln>
                <a:solidFill>
                  <a:srgbClr val="691C32"/>
                </a:solidFill>
                <a:effectLst/>
                <a:uLnTx/>
                <a:uFillTx/>
                <a:latin typeface="Montserrat"/>
                <a:ea typeface="+mn-ea"/>
                <a:cs typeface="+mn-cs"/>
              </a:rPr>
              <a:t> </a:t>
            </a:r>
            <a:r>
              <a:rPr kumimoji="0" lang="es-MX" sz="1800" b="1" i="0" u="none" strike="noStrike" kern="1200" cap="none" spc="0" normalizeH="0" baseline="0" noProof="0" dirty="0" err="1">
                <a:ln>
                  <a:noFill/>
                </a:ln>
                <a:solidFill>
                  <a:srgbClr val="691C32"/>
                </a:solidFill>
                <a:effectLst/>
                <a:uLnTx/>
                <a:uFillTx/>
                <a:latin typeface="Montserrat"/>
                <a:ea typeface="+mn-ea"/>
                <a:cs typeface="+mn-cs"/>
              </a:rPr>
              <a:t>exchange</a:t>
            </a:r>
            <a:endParaRPr kumimoji="0" lang="es-MX" sz="1800" b="1" i="0" u="none" strike="noStrike" kern="1200" cap="none" spc="0" normalizeH="0" baseline="0" noProof="0" dirty="0">
              <a:ln>
                <a:noFill/>
              </a:ln>
              <a:solidFill>
                <a:srgbClr val="691C32"/>
              </a:solidFill>
              <a:effectLst/>
              <a:uLnTx/>
              <a:uFillTx/>
              <a:latin typeface="Montserrat"/>
              <a:ea typeface="+mn-ea"/>
              <a:cs typeface="+mn-cs"/>
            </a:endParaRPr>
          </a:p>
        </p:txBody>
      </p:sp>
      <p:graphicFrame>
        <p:nvGraphicFramePr>
          <p:cNvPr id="6" name="Diagrama 5"/>
          <p:cNvGraphicFramePr/>
          <p:nvPr/>
        </p:nvGraphicFramePr>
        <p:xfrm>
          <a:off x="862642" y="1300777"/>
          <a:ext cx="9627078" cy="346781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7" name="Imagen 6"/>
          <p:cNvPicPr>
            <a:picLocks noChangeAspect="1"/>
          </p:cNvPicPr>
          <p:nvPr/>
        </p:nvPicPr>
        <p:blipFill rotWithShape="1">
          <a:blip r:embed="rId7"/>
          <a:srcRect t="29010"/>
          <a:stretch/>
        </p:blipFill>
        <p:spPr>
          <a:xfrm>
            <a:off x="862642" y="5038344"/>
            <a:ext cx="9534086" cy="1412230"/>
          </a:xfrm>
          <a:prstGeom prst="rect">
            <a:avLst/>
          </a:prstGeom>
        </p:spPr>
      </p:pic>
      <p:sp>
        <p:nvSpPr>
          <p:cNvPr id="8" name="Flecha derecha 7"/>
          <p:cNvSpPr/>
          <p:nvPr/>
        </p:nvSpPr>
        <p:spPr>
          <a:xfrm>
            <a:off x="978408" y="4498848"/>
            <a:ext cx="9347411" cy="539496"/>
          </a:xfrm>
          <a:prstGeom prst="rightArrow">
            <a:avLst/>
          </a:prstGeom>
          <a:solidFill>
            <a:schemeClr val="accent1">
              <a:lumMod val="40000"/>
              <a:lumOff val="60000"/>
            </a:schemeClr>
          </a:solidFill>
        </p:spPr>
        <p:style>
          <a:lnRef idx="1">
            <a:schemeClr val="accent2"/>
          </a:lnRef>
          <a:fillRef idx="2">
            <a:schemeClr val="accent2"/>
          </a:fillRef>
          <a:effectRef idx="1">
            <a:schemeClr val="accent2"/>
          </a:effectRef>
          <a:fontRef idx="minor">
            <a:schemeClr val="dk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8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Exchange </a:t>
            </a:r>
            <a:r>
              <a:rPr kumimoji="0" lang="es-MX" sz="1800" b="0" i="0" u="none" strike="noStrike" kern="1200" cap="none" spc="0" normalizeH="0" baseline="0" noProof="0" dirty="0" err="1">
                <a:ln>
                  <a:noFill/>
                </a:ln>
                <a:solidFill>
                  <a:prstClr val="black"/>
                </a:solidFill>
                <a:effectLst/>
                <a:uLnTx/>
                <a:uFillTx/>
                <a:latin typeface="Bahnschrift" panose="020B0502040204020203" pitchFamily="34" charset="0"/>
                <a:ea typeface="+mn-ea"/>
                <a:cs typeface="+mn-cs"/>
              </a:rPr>
              <a:t>of</a:t>
            </a:r>
            <a:r>
              <a:rPr kumimoji="0" lang="es-MX" sz="18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 Electronic </a:t>
            </a:r>
            <a:r>
              <a:rPr kumimoji="0" lang="es-MX" sz="1800" b="0" i="0" u="none" strike="noStrike" kern="1200" cap="none" spc="0" normalizeH="0" baseline="0" noProof="0" dirty="0" err="1">
                <a:ln>
                  <a:noFill/>
                </a:ln>
                <a:solidFill>
                  <a:prstClr val="black"/>
                </a:solidFill>
                <a:effectLst/>
                <a:uLnTx/>
                <a:uFillTx/>
                <a:latin typeface="Bahnschrift" panose="020B0502040204020203" pitchFamily="34" charset="0"/>
                <a:ea typeface="+mn-ea"/>
                <a:cs typeface="+mn-cs"/>
              </a:rPr>
              <a:t>Phytosanitary</a:t>
            </a:r>
            <a:r>
              <a:rPr kumimoji="0" lang="es-MX" sz="18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rPr>
              <a:t> </a:t>
            </a:r>
            <a:r>
              <a:rPr kumimoji="0" lang="es-MX" sz="1800" b="0" i="0" u="none" strike="noStrike" kern="1200" cap="none" spc="0" normalizeH="0" baseline="0" noProof="0" dirty="0" err="1">
                <a:ln>
                  <a:noFill/>
                </a:ln>
                <a:solidFill>
                  <a:prstClr val="black"/>
                </a:solidFill>
                <a:effectLst/>
                <a:uLnTx/>
                <a:uFillTx/>
                <a:latin typeface="Bahnschrift" panose="020B0502040204020203" pitchFamily="34" charset="0"/>
                <a:ea typeface="+mn-ea"/>
                <a:cs typeface="+mn-cs"/>
              </a:rPr>
              <a:t>Certificates</a:t>
            </a:r>
            <a:endParaRPr kumimoji="0" lang="es-MX" sz="1800" b="0" i="0" u="none" strike="noStrike" kern="1200" cap="none" spc="0" normalizeH="0" baseline="0" noProof="0" dirty="0">
              <a:ln>
                <a:noFill/>
              </a:ln>
              <a:solidFill>
                <a:prstClr val="black"/>
              </a:solidFill>
              <a:effectLst/>
              <a:uLnTx/>
              <a:uFillTx/>
              <a:latin typeface="Bahnschrift" panose="020B0502040204020203" pitchFamily="34" charset="0"/>
              <a:ea typeface="+mn-ea"/>
              <a:cs typeface="+mn-cs"/>
            </a:endParaRPr>
          </a:p>
        </p:txBody>
      </p:sp>
    </p:spTree>
    <p:extLst>
      <p:ext uri="{BB962C8B-B14F-4D97-AF65-F5344CB8AC3E}">
        <p14:creationId xmlns:p14="http://schemas.microsoft.com/office/powerpoint/2010/main" val="30872391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Marcador de número de diapositiva 10"/>
          <p:cNvSpPr>
            <a:spLocks noGrp="1"/>
          </p:cNvSpPr>
          <p:nvPr>
            <p:ph type="sldNum" sz="quarter" idx="12"/>
          </p:nvPr>
        </p:nvSpPr>
        <p:spPr>
          <a:xfrm>
            <a:off x="9311664" y="6579972"/>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7B675F-C7C2-4CD8-ACEC-5027C5AF2285}" type="slidenum">
              <a:rPr kumimoji="0" lang="es-MX" sz="1200" b="0" i="0" u="none" strike="noStrike" kern="1200" cap="none" spc="0" normalizeH="0" baseline="0" noProof="0" smtClean="0">
                <a:ln>
                  <a:noFill/>
                </a:ln>
                <a:solidFill>
                  <a:prstClr val="black">
                    <a:tint val="75000"/>
                  </a:prstClr>
                </a:solidFill>
                <a:effectLst/>
                <a:uLnTx/>
                <a:uFillTx/>
                <a:latin typeface="Montserra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s-MX" sz="1200" b="0" i="0" u="none" strike="noStrike" kern="1200" cap="none" spc="0" normalizeH="0" baseline="0" noProof="0" dirty="0">
              <a:ln>
                <a:noFill/>
              </a:ln>
              <a:solidFill>
                <a:prstClr val="black">
                  <a:tint val="75000"/>
                </a:prstClr>
              </a:solidFill>
              <a:effectLst/>
              <a:uLnTx/>
              <a:uFillTx/>
              <a:latin typeface="Montserrat"/>
              <a:ea typeface="+mn-ea"/>
              <a:cs typeface="+mn-cs"/>
            </a:endParaRPr>
          </a:p>
        </p:txBody>
      </p:sp>
      <p:sp>
        <p:nvSpPr>
          <p:cNvPr id="20" name="CuadroTexto 19"/>
          <p:cNvSpPr txBox="1"/>
          <p:nvPr/>
        </p:nvSpPr>
        <p:spPr>
          <a:xfrm>
            <a:off x="169919" y="384851"/>
            <a:ext cx="6982691"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s-MX" sz="1800" b="1" i="0" u="none" strike="noStrike" kern="1200" cap="none" spc="0" normalizeH="0" baseline="0" noProof="0" dirty="0" err="1">
                <a:ln>
                  <a:noFill/>
                </a:ln>
                <a:solidFill>
                  <a:srgbClr val="691C32"/>
                </a:solidFill>
                <a:effectLst/>
                <a:uLnTx/>
                <a:uFillTx/>
                <a:latin typeface="Montserrat"/>
                <a:ea typeface="+mn-ea"/>
                <a:cs typeface="+mn-cs"/>
              </a:rPr>
              <a:t>Statistics</a:t>
            </a:r>
            <a:r>
              <a:rPr kumimoji="0" lang="es-MX" sz="1800" b="1" i="0" u="none" strike="noStrike" kern="1200" cap="none" spc="0" normalizeH="0" baseline="0" noProof="0" dirty="0">
                <a:ln>
                  <a:noFill/>
                </a:ln>
                <a:solidFill>
                  <a:srgbClr val="691C32"/>
                </a:solidFill>
                <a:effectLst/>
                <a:uLnTx/>
                <a:uFillTx/>
                <a:latin typeface="Montserrat"/>
                <a:ea typeface="+mn-ea"/>
                <a:cs typeface="+mn-cs"/>
              </a:rPr>
              <a:t> </a:t>
            </a:r>
            <a:r>
              <a:rPr kumimoji="0" lang="es-MX" sz="1800" b="1" i="0" u="none" strike="noStrike" kern="1200" cap="none" spc="0" normalizeH="0" baseline="0" noProof="0" dirty="0" err="1">
                <a:ln>
                  <a:noFill/>
                </a:ln>
                <a:solidFill>
                  <a:srgbClr val="691C32"/>
                </a:solidFill>
                <a:effectLst/>
                <a:uLnTx/>
                <a:uFillTx/>
                <a:latin typeface="Montserrat"/>
                <a:ea typeface="+mn-ea"/>
                <a:cs typeface="+mn-cs"/>
              </a:rPr>
              <a:t>of</a:t>
            </a:r>
            <a:r>
              <a:rPr kumimoji="0" lang="es-MX" sz="1800" b="1" i="0" u="none" strike="noStrike" kern="1200" cap="none" spc="0" normalizeH="0" baseline="0" noProof="0" dirty="0">
                <a:ln>
                  <a:noFill/>
                </a:ln>
                <a:solidFill>
                  <a:srgbClr val="691C32"/>
                </a:solidFill>
                <a:effectLst/>
                <a:uLnTx/>
                <a:uFillTx/>
                <a:latin typeface="Montserrat"/>
                <a:ea typeface="+mn-ea"/>
                <a:cs typeface="+mn-cs"/>
              </a:rPr>
              <a:t> </a:t>
            </a:r>
            <a:r>
              <a:rPr kumimoji="0" lang="es-MX" sz="1800" b="1" i="0" u="none" strike="noStrike" kern="1200" cap="none" spc="0" normalizeH="0" baseline="0" noProof="0" dirty="0" err="1">
                <a:ln>
                  <a:noFill/>
                </a:ln>
                <a:solidFill>
                  <a:srgbClr val="691C32"/>
                </a:solidFill>
                <a:effectLst/>
                <a:uLnTx/>
                <a:uFillTx/>
                <a:latin typeface="Montserrat"/>
                <a:ea typeface="+mn-ea"/>
                <a:cs typeface="+mn-cs"/>
              </a:rPr>
              <a:t>electronic</a:t>
            </a:r>
            <a:r>
              <a:rPr kumimoji="0" lang="es-MX" sz="1800" b="1" i="0" u="none" strike="noStrike" kern="1200" cap="none" spc="0" normalizeH="0" baseline="0" noProof="0" dirty="0">
                <a:ln>
                  <a:noFill/>
                </a:ln>
                <a:solidFill>
                  <a:srgbClr val="691C32"/>
                </a:solidFill>
                <a:effectLst/>
                <a:uLnTx/>
                <a:uFillTx/>
                <a:latin typeface="Montserrat"/>
                <a:ea typeface="+mn-ea"/>
                <a:cs typeface="+mn-cs"/>
              </a:rPr>
              <a:t> </a:t>
            </a:r>
            <a:r>
              <a:rPr kumimoji="0" lang="es-MX" sz="1800" b="1" i="0" u="none" strike="noStrike" kern="1200" cap="none" spc="0" normalizeH="0" baseline="0" noProof="0" dirty="0" err="1">
                <a:ln>
                  <a:noFill/>
                </a:ln>
                <a:solidFill>
                  <a:srgbClr val="691C32"/>
                </a:solidFill>
                <a:effectLst/>
                <a:uLnTx/>
                <a:uFillTx/>
                <a:latin typeface="Montserrat"/>
                <a:ea typeface="+mn-ea"/>
                <a:cs typeface="+mn-cs"/>
              </a:rPr>
              <a:t>certification</a:t>
            </a:r>
            <a:r>
              <a:rPr kumimoji="0" lang="es-MX" sz="1800" b="1" i="0" u="none" strike="noStrike" kern="1200" cap="none" spc="0" normalizeH="0" baseline="0" noProof="0" dirty="0">
                <a:ln>
                  <a:noFill/>
                </a:ln>
                <a:solidFill>
                  <a:srgbClr val="691C32"/>
                </a:solidFill>
                <a:effectLst/>
                <a:uLnTx/>
                <a:uFillTx/>
                <a:latin typeface="Montserrat"/>
                <a:ea typeface="+mn-ea"/>
                <a:cs typeface="+mn-cs"/>
              </a:rPr>
              <a:t> Exchange in </a:t>
            </a:r>
            <a:r>
              <a:rPr kumimoji="0" lang="es-MX" sz="1800" b="1" i="0" u="none" strike="noStrike" kern="1200" cap="none" spc="0" normalizeH="0" baseline="0" noProof="0" dirty="0" err="1">
                <a:ln>
                  <a:noFill/>
                </a:ln>
                <a:solidFill>
                  <a:srgbClr val="691C32"/>
                </a:solidFill>
                <a:effectLst/>
                <a:uLnTx/>
                <a:uFillTx/>
                <a:latin typeface="Montserrat"/>
                <a:ea typeface="+mn-ea"/>
                <a:cs typeface="+mn-cs"/>
              </a:rPr>
              <a:t>Mexico</a:t>
            </a:r>
            <a:endParaRPr kumimoji="0" lang="es-MX" sz="1800" b="1" i="0" u="none" strike="noStrike" kern="1200" cap="none" spc="0" normalizeH="0" baseline="0" noProof="0" dirty="0">
              <a:ln>
                <a:noFill/>
              </a:ln>
              <a:solidFill>
                <a:srgbClr val="691C32"/>
              </a:solidFill>
              <a:effectLst/>
              <a:uLnTx/>
              <a:uFillTx/>
              <a:latin typeface="Montserrat"/>
              <a:ea typeface="+mn-ea"/>
              <a:cs typeface="+mn-cs"/>
            </a:endParaRPr>
          </a:p>
        </p:txBody>
      </p:sp>
      <p:pic>
        <p:nvPicPr>
          <p:cNvPr id="10" name="Imagen 9"/>
          <p:cNvPicPr>
            <a:picLocks noChangeAspect="1"/>
          </p:cNvPicPr>
          <p:nvPr/>
        </p:nvPicPr>
        <p:blipFill>
          <a:blip r:embed="rId2"/>
          <a:stretch>
            <a:fillRect/>
          </a:stretch>
        </p:blipFill>
        <p:spPr>
          <a:xfrm>
            <a:off x="8154254" y="4380169"/>
            <a:ext cx="2405354" cy="2405354"/>
          </a:xfrm>
          <a:prstGeom prst="rect">
            <a:avLst/>
          </a:prstGeom>
        </p:spPr>
      </p:pic>
      <p:sp>
        <p:nvSpPr>
          <p:cNvPr id="27" name="CuadroTexto 26"/>
          <p:cNvSpPr txBox="1"/>
          <p:nvPr/>
        </p:nvSpPr>
        <p:spPr>
          <a:xfrm>
            <a:off x="1526013" y="1970988"/>
            <a:ext cx="2448785"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Montserrat"/>
                <a:ea typeface="+mn-ea"/>
                <a:cs typeface="+mn-cs"/>
              </a:rPr>
              <a:t> 67,072 Folios</a:t>
            </a:r>
          </a:p>
        </p:txBody>
      </p:sp>
      <p:pic>
        <p:nvPicPr>
          <p:cNvPr id="28" name="Picture 4" descr="Bandera De Los E.E.U.U. Bajo La Forma De Cinta De La Onda Ilustración del  Vector - Ilustración de rojo, concepto: 107460041"/>
          <p:cNvPicPr>
            <a:picLocks noChangeAspect="1" noChangeArrowheads="1"/>
          </p:cNvPicPr>
          <p:nvPr/>
        </p:nvPicPr>
        <p:blipFill rotWithShape="1">
          <a:blip r:embed="rId3" cstate="print">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rcRect l="23592" t="44313" r="23783" b="29184"/>
          <a:stretch/>
        </p:blipFill>
        <p:spPr bwMode="auto">
          <a:xfrm>
            <a:off x="539806" y="2037557"/>
            <a:ext cx="1418717" cy="507167"/>
          </a:xfrm>
          <a:prstGeom prst="rect">
            <a:avLst/>
          </a:prstGeom>
          <a:noFill/>
          <a:extLst>
            <a:ext uri="{909E8E84-426E-40DD-AFC4-6F175D3DCCD1}">
              <a14:hiddenFill xmlns:a14="http://schemas.microsoft.com/office/drawing/2010/main">
                <a:solidFill>
                  <a:srgbClr val="FFFFFF"/>
                </a:solidFill>
              </a14:hiddenFill>
            </a:ext>
          </a:extLst>
        </p:spPr>
      </p:pic>
      <p:graphicFrame>
        <p:nvGraphicFramePr>
          <p:cNvPr id="29" name="Gráfico 28"/>
          <p:cNvGraphicFramePr>
            <a:graphicFrameLocks/>
          </p:cNvGraphicFramePr>
          <p:nvPr/>
        </p:nvGraphicFramePr>
        <p:xfrm>
          <a:off x="427914" y="1767905"/>
          <a:ext cx="5385271" cy="1739966"/>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30" name="Gráfico 29"/>
          <p:cNvGraphicFramePr>
            <a:graphicFrameLocks/>
          </p:cNvGraphicFramePr>
          <p:nvPr/>
        </p:nvGraphicFramePr>
        <p:xfrm>
          <a:off x="6782743" y="1863340"/>
          <a:ext cx="4031672" cy="4181292"/>
        </p:xfrm>
        <a:graphic>
          <a:graphicData uri="http://schemas.openxmlformats.org/drawingml/2006/chart">
            <c:chart xmlns:c="http://schemas.openxmlformats.org/drawingml/2006/chart" xmlns:r="http://schemas.openxmlformats.org/officeDocument/2006/relationships" r:id="rId6"/>
          </a:graphicData>
        </a:graphic>
      </p:graphicFrame>
      <p:pic>
        <p:nvPicPr>
          <p:cNvPr id="32" name="Picture 8" descr="Las claves de la Alianza del Pacifico"/>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10008123" y="1066337"/>
            <a:ext cx="1873456" cy="988110"/>
          </a:xfrm>
          <a:prstGeom prst="rect">
            <a:avLst/>
          </a:prstGeom>
          <a:noFill/>
          <a:extLst>
            <a:ext uri="{909E8E84-426E-40DD-AFC4-6F175D3DCCD1}">
              <a14:hiddenFill xmlns:a14="http://schemas.microsoft.com/office/drawing/2010/main">
                <a:solidFill>
                  <a:srgbClr val="FFFFFF"/>
                </a:solidFill>
              </a14:hiddenFill>
            </a:ext>
          </a:extLst>
        </p:spPr>
      </p:pic>
      <p:pic>
        <p:nvPicPr>
          <p:cNvPr id="33" name="Imagen 32"/>
          <p:cNvPicPr>
            <a:picLocks noChangeAspect="1"/>
          </p:cNvPicPr>
          <p:nvPr/>
        </p:nvPicPr>
        <p:blipFill>
          <a:blip r:embed="rId8"/>
          <a:stretch>
            <a:fillRect/>
          </a:stretch>
        </p:blipFill>
        <p:spPr>
          <a:xfrm>
            <a:off x="9958416" y="2396572"/>
            <a:ext cx="1983392" cy="3256107"/>
          </a:xfrm>
          <a:prstGeom prst="rect">
            <a:avLst/>
          </a:prstGeom>
        </p:spPr>
      </p:pic>
      <p:sp>
        <p:nvSpPr>
          <p:cNvPr id="34" name="CuadroTexto 33"/>
          <p:cNvSpPr txBox="1"/>
          <p:nvPr/>
        </p:nvSpPr>
        <p:spPr>
          <a:xfrm>
            <a:off x="1958523" y="3757885"/>
            <a:ext cx="170274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Montserrat"/>
                <a:ea typeface="+mn-ea"/>
                <a:cs typeface="+mn-cs"/>
              </a:rPr>
              <a:t>778</a:t>
            </a:r>
            <a:r>
              <a:rPr kumimoji="0" lang="es-MX" sz="1100" b="1" i="0" u="none" strike="noStrike" kern="1200" cap="none" spc="0" normalizeH="0" baseline="0" noProof="0" dirty="0">
                <a:ln>
                  <a:noFill/>
                </a:ln>
                <a:solidFill>
                  <a:prstClr val="black"/>
                </a:solidFill>
                <a:effectLst/>
                <a:uLnTx/>
                <a:uFillTx/>
                <a:latin typeface="Montserrat"/>
                <a:ea typeface="+mn-ea"/>
                <a:cs typeface="+mn-cs"/>
              </a:rPr>
              <a:t> </a:t>
            </a:r>
            <a:r>
              <a:rPr kumimoji="0" lang="es-MX" sz="1600" b="1" i="0" u="none" strike="noStrike" kern="1200" cap="none" spc="0" normalizeH="0" baseline="0" noProof="0" dirty="0">
                <a:ln>
                  <a:noFill/>
                </a:ln>
                <a:solidFill>
                  <a:prstClr val="black"/>
                </a:solidFill>
                <a:effectLst/>
                <a:uLnTx/>
                <a:uFillTx/>
                <a:latin typeface="Montserrat"/>
                <a:ea typeface="+mn-ea"/>
                <a:cs typeface="+mn-cs"/>
              </a:rPr>
              <a:t>Folios</a:t>
            </a:r>
          </a:p>
        </p:txBody>
      </p:sp>
      <p:graphicFrame>
        <p:nvGraphicFramePr>
          <p:cNvPr id="35" name="Gráfico 34"/>
          <p:cNvGraphicFramePr>
            <a:graphicFrameLocks/>
          </p:cNvGraphicFramePr>
          <p:nvPr/>
        </p:nvGraphicFramePr>
        <p:xfrm>
          <a:off x="390244" y="4144829"/>
          <a:ext cx="5294400" cy="1210358"/>
        </p:xfrm>
        <a:graphic>
          <a:graphicData uri="http://schemas.openxmlformats.org/drawingml/2006/chart">
            <c:chart xmlns:c="http://schemas.openxmlformats.org/drawingml/2006/chart" xmlns:r="http://schemas.openxmlformats.org/officeDocument/2006/relationships" r:id="rId9"/>
          </a:graphicData>
        </a:graphic>
      </p:graphicFrame>
      <p:pic>
        <p:nvPicPr>
          <p:cNvPr id="36" name="Picture 2" descr="Bandera De Guatemala Bajo La Forma De Cinta De La Onda Ilustración del  Vector - Ilustración de independencia, historia: 144932162"/>
          <p:cNvPicPr>
            <a:picLocks noChangeAspect="1" noChangeArrowheads="1"/>
          </p:cNvPicPr>
          <p:nvPr/>
        </p:nvPicPr>
        <p:blipFill rotWithShape="1">
          <a:blip r:embed="rId10" cstate="print">
            <a:extLst>
              <a:ext uri="{28A0092B-C50C-407E-A947-70E740481C1C}">
                <a14:useLocalDpi xmlns:a14="http://schemas.microsoft.com/office/drawing/2010/main" val="0"/>
              </a:ext>
            </a:extLst>
          </a:blip>
          <a:srcRect l="23525" t="38057" r="23975" b="38050"/>
          <a:stretch/>
        </p:blipFill>
        <p:spPr bwMode="auto">
          <a:xfrm>
            <a:off x="634095" y="3775105"/>
            <a:ext cx="1418717" cy="536359"/>
          </a:xfrm>
          <a:prstGeom prst="rect">
            <a:avLst/>
          </a:prstGeom>
          <a:noFill/>
          <a:extLst>
            <a:ext uri="{909E8E84-426E-40DD-AFC4-6F175D3DCCD1}">
              <a14:hiddenFill xmlns:a14="http://schemas.microsoft.com/office/drawing/2010/main">
                <a:solidFill>
                  <a:srgbClr val="FFFFFF"/>
                </a:solidFill>
              </a14:hiddenFill>
            </a:ext>
          </a:extLst>
        </p:spPr>
      </p:pic>
      <p:pic>
        <p:nvPicPr>
          <p:cNvPr id="41" name="Imagen 40"/>
          <p:cNvPicPr>
            <a:picLocks noChangeAspect="1"/>
          </p:cNvPicPr>
          <p:nvPr/>
        </p:nvPicPr>
        <p:blipFill rotWithShape="1">
          <a:blip r:embed="rId11"/>
          <a:srcRect l="1803" t="12328" r="1460" b="11566"/>
          <a:stretch/>
        </p:blipFill>
        <p:spPr>
          <a:xfrm>
            <a:off x="685395" y="5782083"/>
            <a:ext cx="1418717" cy="600075"/>
          </a:xfrm>
          <a:prstGeom prst="rect">
            <a:avLst/>
          </a:prstGeom>
        </p:spPr>
      </p:pic>
      <p:sp>
        <p:nvSpPr>
          <p:cNvPr id="42" name="CuadroTexto 41"/>
          <p:cNvSpPr txBox="1"/>
          <p:nvPr/>
        </p:nvSpPr>
        <p:spPr>
          <a:xfrm>
            <a:off x="2170644" y="5413569"/>
            <a:ext cx="1702742"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s-MX" sz="1600" b="1" i="0" u="none" strike="noStrike" kern="1200" cap="none" spc="0" normalizeH="0" baseline="0" noProof="0" dirty="0">
                <a:ln>
                  <a:noFill/>
                </a:ln>
                <a:solidFill>
                  <a:prstClr val="black"/>
                </a:solidFill>
                <a:effectLst/>
                <a:uLnTx/>
                <a:uFillTx/>
                <a:latin typeface="Montserrat"/>
                <a:ea typeface="+mn-ea"/>
                <a:cs typeface="+mn-cs"/>
              </a:rPr>
              <a:t>34</a:t>
            </a:r>
            <a:r>
              <a:rPr kumimoji="0" lang="es-MX" sz="1100" b="1" i="0" u="none" strike="noStrike" kern="1200" cap="none" spc="0" normalizeH="0" baseline="0" noProof="0" dirty="0">
                <a:ln>
                  <a:noFill/>
                </a:ln>
                <a:solidFill>
                  <a:prstClr val="black"/>
                </a:solidFill>
                <a:effectLst/>
                <a:uLnTx/>
                <a:uFillTx/>
                <a:latin typeface="Montserrat"/>
                <a:ea typeface="+mn-ea"/>
                <a:cs typeface="+mn-cs"/>
              </a:rPr>
              <a:t> </a:t>
            </a:r>
            <a:r>
              <a:rPr kumimoji="0" lang="es-MX" sz="1600" b="1" i="0" u="none" strike="noStrike" kern="1200" cap="none" spc="0" normalizeH="0" baseline="0" noProof="0" dirty="0">
                <a:ln>
                  <a:noFill/>
                </a:ln>
                <a:solidFill>
                  <a:prstClr val="black"/>
                </a:solidFill>
                <a:effectLst/>
                <a:uLnTx/>
                <a:uFillTx/>
                <a:latin typeface="Montserrat"/>
                <a:ea typeface="+mn-ea"/>
                <a:cs typeface="+mn-cs"/>
              </a:rPr>
              <a:t>Folios</a:t>
            </a:r>
          </a:p>
        </p:txBody>
      </p:sp>
      <p:graphicFrame>
        <p:nvGraphicFramePr>
          <p:cNvPr id="43" name="Gráfico 42"/>
          <p:cNvGraphicFramePr>
            <a:graphicFrameLocks/>
          </p:cNvGraphicFramePr>
          <p:nvPr/>
        </p:nvGraphicFramePr>
        <p:xfrm>
          <a:off x="1526013" y="5625838"/>
          <a:ext cx="3486930" cy="1302502"/>
        </p:xfrm>
        <a:graphic>
          <a:graphicData uri="http://schemas.openxmlformats.org/drawingml/2006/chart">
            <c:chart xmlns:c="http://schemas.openxmlformats.org/drawingml/2006/chart" xmlns:r="http://schemas.openxmlformats.org/officeDocument/2006/relationships" r:id="rId12"/>
          </a:graphicData>
        </a:graphic>
      </p:graphicFrame>
      <p:sp>
        <p:nvSpPr>
          <p:cNvPr id="2" name="CuadroTexto 1"/>
          <p:cNvSpPr txBox="1"/>
          <p:nvPr/>
        </p:nvSpPr>
        <p:spPr>
          <a:xfrm>
            <a:off x="390244" y="1407300"/>
            <a:ext cx="1783342" cy="36933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MX" sz="1800" b="0" i="0" u="none" strike="noStrike" kern="1200" cap="none" spc="0" normalizeH="0" baseline="0" noProof="0" dirty="0" err="1">
                <a:ln>
                  <a:noFill/>
                </a:ln>
                <a:solidFill>
                  <a:prstClr val="black"/>
                </a:solidFill>
                <a:effectLst/>
                <a:uLnTx/>
                <a:uFillTx/>
                <a:latin typeface="Montserrat"/>
                <a:ea typeface="+mn-ea"/>
                <a:cs typeface="+mn-cs"/>
              </a:rPr>
              <a:t>With</a:t>
            </a:r>
            <a:r>
              <a:rPr kumimoji="0" lang="es-MX" sz="1800" b="0" i="0" u="none" strike="noStrike" kern="1200" cap="none" spc="0" normalizeH="0" baseline="0" noProof="0" dirty="0">
                <a:ln>
                  <a:noFill/>
                </a:ln>
                <a:solidFill>
                  <a:prstClr val="black"/>
                </a:solidFill>
                <a:effectLst/>
                <a:uLnTx/>
                <a:uFillTx/>
                <a:latin typeface="Montserrat"/>
                <a:ea typeface="+mn-ea"/>
                <a:cs typeface="+mn-cs"/>
              </a:rPr>
              <a:t> USA</a:t>
            </a:r>
          </a:p>
        </p:txBody>
      </p:sp>
      <p:sp>
        <p:nvSpPr>
          <p:cNvPr id="19" name="CuadroTexto 18"/>
          <p:cNvSpPr txBox="1"/>
          <p:nvPr/>
        </p:nvSpPr>
        <p:spPr>
          <a:xfrm>
            <a:off x="328452" y="3459873"/>
            <a:ext cx="5387127" cy="36933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MX" sz="1800" b="0" i="0" u="none" strike="noStrike" kern="1200" cap="none" spc="0" normalizeH="0" baseline="0" noProof="0" dirty="0" err="1">
                <a:ln>
                  <a:noFill/>
                </a:ln>
                <a:solidFill>
                  <a:prstClr val="black"/>
                </a:solidFill>
                <a:effectLst/>
                <a:uLnTx/>
                <a:uFillTx/>
                <a:latin typeface="Montserrat"/>
                <a:ea typeface="+mn-ea"/>
                <a:cs typeface="+mn-cs"/>
              </a:rPr>
              <a:t>With</a:t>
            </a:r>
            <a:r>
              <a:rPr kumimoji="0" lang="es-MX" sz="1800" b="0" i="0" u="none" strike="noStrike" kern="1200" cap="none" spc="0" normalizeH="0" baseline="0" noProof="0" dirty="0">
                <a:ln>
                  <a:noFill/>
                </a:ln>
                <a:solidFill>
                  <a:prstClr val="black"/>
                </a:solidFill>
                <a:effectLst/>
                <a:uLnTx/>
                <a:uFillTx/>
                <a:latin typeface="Montserrat"/>
                <a:ea typeface="+mn-ea"/>
                <a:cs typeface="+mn-cs"/>
              </a:rPr>
              <a:t> Guatemala</a:t>
            </a:r>
          </a:p>
        </p:txBody>
      </p:sp>
      <p:sp>
        <p:nvSpPr>
          <p:cNvPr id="21" name="CuadroTexto 20"/>
          <p:cNvSpPr txBox="1"/>
          <p:nvPr/>
        </p:nvSpPr>
        <p:spPr>
          <a:xfrm>
            <a:off x="390244" y="5170521"/>
            <a:ext cx="5387127" cy="369332"/>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MX" sz="1800" b="0" i="0" u="none" strike="noStrike" kern="1200" cap="none" spc="0" normalizeH="0" baseline="0" noProof="0" dirty="0" err="1">
                <a:ln>
                  <a:noFill/>
                </a:ln>
                <a:solidFill>
                  <a:prstClr val="black"/>
                </a:solidFill>
                <a:effectLst/>
                <a:uLnTx/>
                <a:uFillTx/>
                <a:latin typeface="Montserrat"/>
                <a:ea typeface="+mn-ea"/>
                <a:cs typeface="+mn-cs"/>
              </a:rPr>
              <a:t>With</a:t>
            </a:r>
            <a:r>
              <a:rPr kumimoji="0" lang="es-MX" sz="1800" b="0" i="0" u="none" strike="noStrike" kern="1200" cap="none" spc="0" normalizeH="0" baseline="0" noProof="0" dirty="0">
                <a:ln>
                  <a:noFill/>
                </a:ln>
                <a:solidFill>
                  <a:prstClr val="black"/>
                </a:solidFill>
                <a:effectLst/>
                <a:uLnTx/>
                <a:uFillTx/>
                <a:latin typeface="Montserrat"/>
                <a:ea typeface="+mn-ea"/>
                <a:cs typeface="+mn-cs"/>
              </a:rPr>
              <a:t>  Costa Rica</a:t>
            </a:r>
          </a:p>
        </p:txBody>
      </p:sp>
      <p:sp>
        <p:nvSpPr>
          <p:cNvPr id="22" name="CuadroTexto 21"/>
          <p:cNvSpPr txBox="1"/>
          <p:nvPr/>
        </p:nvSpPr>
        <p:spPr>
          <a:xfrm>
            <a:off x="6414953" y="1411137"/>
            <a:ext cx="3682490" cy="646331"/>
          </a:xfrm>
          <a:prstGeom prst="rect">
            <a:avLst/>
          </a:prstGeom>
          <a:noFill/>
        </p:spPr>
        <p:txBody>
          <a:bodyPr wrap="square" rtlCol="0">
            <a:spAutoFit/>
          </a:bodyPr>
          <a:lstStyle/>
          <a:p>
            <a:pPr marL="285750" marR="0" lvl="0" indent="-28575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MX" sz="1800" b="0" i="0" u="none" strike="noStrike" kern="1200" cap="none" spc="0" normalizeH="0" baseline="0" noProof="0" dirty="0" err="1">
                <a:ln>
                  <a:noFill/>
                </a:ln>
                <a:solidFill>
                  <a:prstClr val="black"/>
                </a:solidFill>
                <a:effectLst/>
                <a:uLnTx/>
                <a:uFillTx/>
                <a:latin typeface="Montserrat"/>
                <a:ea typeface="+mn-ea"/>
                <a:cs typeface="+mn-cs"/>
              </a:rPr>
              <a:t>With</a:t>
            </a:r>
            <a:r>
              <a:rPr kumimoji="0" lang="es-MX" sz="1800" b="0" i="0" u="none" strike="noStrike" kern="1200" cap="none" spc="0" normalizeH="0" baseline="0" noProof="0" dirty="0">
                <a:ln>
                  <a:noFill/>
                </a:ln>
                <a:solidFill>
                  <a:prstClr val="black"/>
                </a:solidFill>
                <a:effectLst/>
                <a:uLnTx/>
                <a:uFillTx/>
                <a:latin typeface="Montserrat"/>
                <a:ea typeface="+mn-ea"/>
                <a:cs typeface="+mn-cs"/>
              </a:rPr>
              <a:t> Chile, Colombia, and </a:t>
            </a:r>
            <a:r>
              <a:rPr kumimoji="0" lang="es-MX" sz="1800" b="0" i="0" u="none" strike="noStrike" kern="1200" cap="none" spc="0" normalizeH="0" baseline="0" noProof="0" dirty="0" err="1">
                <a:ln>
                  <a:noFill/>
                </a:ln>
                <a:solidFill>
                  <a:prstClr val="black"/>
                </a:solidFill>
                <a:effectLst/>
                <a:uLnTx/>
                <a:uFillTx/>
                <a:latin typeface="Montserrat"/>
                <a:ea typeface="+mn-ea"/>
                <a:cs typeface="+mn-cs"/>
              </a:rPr>
              <a:t>Peru</a:t>
            </a:r>
            <a:endParaRPr kumimoji="0" lang="es-MX" sz="1800" b="0" i="0" u="none" strike="noStrike" kern="1200" cap="none" spc="0" normalizeH="0" baseline="0" noProof="0" dirty="0">
              <a:ln>
                <a:noFill/>
              </a:ln>
              <a:solidFill>
                <a:prstClr val="black"/>
              </a:solidFill>
              <a:effectLst/>
              <a:uLnTx/>
              <a:uFillTx/>
              <a:latin typeface="Montserrat"/>
              <a:ea typeface="+mn-ea"/>
              <a:cs typeface="+mn-cs"/>
            </a:endParaRPr>
          </a:p>
        </p:txBody>
      </p:sp>
      <p:cxnSp>
        <p:nvCxnSpPr>
          <p:cNvPr id="5" name="Conector recto 4"/>
          <p:cNvCxnSpPr/>
          <p:nvPr/>
        </p:nvCxnSpPr>
        <p:spPr>
          <a:xfrm>
            <a:off x="6038148" y="1767905"/>
            <a:ext cx="24324" cy="4898071"/>
          </a:xfrm>
          <a:prstGeom prst="line">
            <a:avLst/>
          </a:prstGeom>
          <a:ln w="76200" cmpd="dbl"/>
        </p:spPr>
        <p:style>
          <a:lnRef idx="1">
            <a:schemeClr val="accent1"/>
          </a:lnRef>
          <a:fillRef idx="0">
            <a:schemeClr val="accent1"/>
          </a:fillRef>
          <a:effectRef idx="0">
            <a:schemeClr val="accent1"/>
          </a:effectRef>
          <a:fontRef idx="minor">
            <a:schemeClr val="tx1"/>
          </a:fontRef>
        </p:style>
      </p:cxnSp>
      <p:pic>
        <p:nvPicPr>
          <p:cNvPr id="31" name="Picture 2" descr="Resultado de imagen para ippc ephyto"/>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571095" y="712085"/>
            <a:ext cx="1085949" cy="108594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9255AC17-D3EF-306F-03C4-9DBD2053B182}"/>
              </a:ext>
            </a:extLst>
          </p:cNvPr>
          <p:cNvSpPr txBox="1"/>
          <p:nvPr/>
        </p:nvSpPr>
        <p:spPr>
          <a:xfrm>
            <a:off x="7417837" y="1995797"/>
            <a:ext cx="1231641"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Montserrat"/>
                <a:ea typeface="+mn-ea"/>
                <a:cs typeface="+mn-cs"/>
              </a:rPr>
              <a:t>Imports</a:t>
            </a:r>
          </a:p>
        </p:txBody>
      </p:sp>
      <p:sp>
        <p:nvSpPr>
          <p:cNvPr id="4" name="TextBox 3">
            <a:extLst>
              <a:ext uri="{FF2B5EF4-FFF2-40B4-BE49-F238E27FC236}">
                <a16:creationId xmlns:a16="http://schemas.microsoft.com/office/drawing/2014/main" id="{12360D51-748E-210C-FD26-366AE5F7FA36}"/>
              </a:ext>
            </a:extLst>
          </p:cNvPr>
          <p:cNvSpPr txBox="1"/>
          <p:nvPr/>
        </p:nvSpPr>
        <p:spPr>
          <a:xfrm>
            <a:off x="9038565" y="1992270"/>
            <a:ext cx="1231641" cy="369332"/>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Montserrat"/>
                <a:ea typeface="+mn-ea"/>
                <a:cs typeface="+mn-cs"/>
              </a:rPr>
              <a:t>Exports</a:t>
            </a:r>
          </a:p>
        </p:txBody>
      </p:sp>
    </p:spTree>
    <p:extLst>
      <p:ext uri="{BB962C8B-B14F-4D97-AF65-F5344CB8AC3E}">
        <p14:creationId xmlns:p14="http://schemas.microsoft.com/office/powerpoint/2010/main" val="41523088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Marcador de texto 7"/>
          <p:cNvSpPr>
            <a:spLocks noGrp="1"/>
          </p:cNvSpPr>
          <p:nvPr>
            <p:ph type="body" sz="quarter" idx="16"/>
          </p:nvPr>
        </p:nvSpPr>
        <p:spPr>
          <a:xfrm>
            <a:off x="288635" y="1057486"/>
            <a:ext cx="11044240" cy="581785"/>
          </a:xfrm>
        </p:spPr>
        <p:txBody>
          <a:bodyPr>
            <a:normAutofit/>
          </a:bodyPr>
          <a:lstStyle/>
          <a:p>
            <a:r>
              <a:rPr lang="es-MX" dirty="0" err="1"/>
              <a:t>Lessons</a:t>
            </a:r>
            <a:r>
              <a:rPr lang="es-MX" dirty="0"/>
              <a:t> </a:t>
            </a:r>
            <a:r>
              <a:rPr lang="es-MX" dirty="0" err="1"/>
              <a:t>learned</a:t>
            </a:r>
            <a:r>
              <a:rPr lang="es-MX" dirty="0"/>
              <a:t> </a:t>
            </a:r>
            <a:r>
              <a:rPr lang="es-MX" dirty="0" err="1"/>
              <a:t>with</a:t>
            </a:r>
            <a:r>
              <a:rPr lang="es-MX" dirty="0"/>
              <a:t> </a:t>
            </a:r>
            <a:r>
              <a:rPr lang="es-MX" dirty="0" err="1"/>
              <a:t>respect</a:t>
            </a:r>
            <a:r>
              <a:rPr lang="es-MX" dirty="0"/>
              <a:t> </a:t>
            </a:r>
            <a:r>
              <a:rPr lang="es-MX" dirty="0" err="1"/>
              <a:t>to</a:t>
            </a:r>
            <a:r>
              <a:rPr lang="es-MX" dirty="0"/>
              <a:t> </a:t>
            </a:r>
            <a:r>
              <a:rPr lang="es-MX" dirty="0" err="1"/>
              <a:t>how</a:t>
            </a:r>
            <a:r>
              <a:rPr lang="es-MX" dirty="0"/>
              <a:t> </a:t>
            </a:r>
            <a:r>
              <a:rPr lang="es-MX" dirty="0" err="1"/>
              <a:t>the</a:t>
            </a:r>
            <a:r>
              <a:rPr lang="es-MX" dirty="0"/>
              <a:t> </a:t>
            </a:r>
            <a:r>
              <a:rPr lang="es-MX" dirty="0" err="1"/>
              <a:t>electronic</a:t>
            </a:r>
            <a:r>
              <a:rPr lang="es-MX" dirty="0"/>
              <a:t> </a:t>
            </a:r>
            <a:r>
              <a:rPr lang="es-MX" dirty="0" err="1"/>
              <a:t>exchange</a:t>
            </a:r>
            <a:r>
              <a:rPr lang="es-MX" dirty="0"/>
              <a:t> </a:t>
            </a:r>
            <a:r>
              <a:rPr lang="es-MX" dirty="0" err="1"/>
              <a:t>works</a:t>
            </a:r>
            <a:r>
              <a:rPr lang="es-MX" dirty="0"/>
              <a:t>:</a:t>
            </a:r>
          </a:p>
        </p:txBody>
      </p:sp>
      <p:sp>
        <p:nvSpPr>
          <p:cNvPr id="11" name="Marcador de número de diapositiva 10"/>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07B675F-C7C2-4CD8-ACEC-5027C5AF2285}" type="slidenum">
              <a:rPr kumimoji="0" lang="es-MX" sz="1200" b="0" i="0" u="none" strike="noStrike" kern="1200" cap="none" spc="0" normalizeH="0" baseline="0" noProof="0" smtClean="0">
                <a:ln>
                  <a:noFill/>
                </a:ln>
                <a:solidFill>
                  <a:prstClr val="black">
                    <a:tint val="75000"/>
                  </a:prstClr>
                </a:solidFill>
                <a:effectLst/>
                <a:uLnTx/>
                <a:uFillTx/>
                <a:latin typeface="Montserrat"/>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s-MX" sz="1200" b="0" i="0" u="none" strike="noStrike" kern="1200" cap="none" spc="0" normalizeH="0" baseline="0" noProof="0">
              <a:ln>
                <a:noFill/>
              </a:ln>
              <a:solidFill>
                <a:prstClr val="black">
                  <a:tint val="75000"/>
                </a:prstClr>
              </a:solidFill>
              <a:effectLst/>
              <a:uLnTx/>
              <a:uFillTx/>
              <a:latin typeface="Montserrat"/>
              <a:ea typeface="+mn-ea"/>
              <a:cs typeface="+mn-cs"/>
            </a:endParaRPr>
          </a:p>
        </p:txBody>
      </p:sp>
      <p:sp>
        <p:nvSpPr>
          <p:cNvPr id="13" name="Rectángulo 12"/>
          <p:cNvSpPr/>
          <p:nvPr/>
        </p:nvSpPr>
        <p:spPr>
          <a:xfrm>
            <a:off x="149628" y="1718862"/>
            <a:ext cx="10759163" cy="3354765"/>
          </a:xfrm>
          <a:prstGeom prst="rect">
            <a:avLst/>
          </a:prstGeom>
        </p:spPr>
        <p:txBody>
          <a:bodyPr wrap="square">
            <a:spAutoFit/>
          </a:bodyPr>
          <a:lstStyle/>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MX" sz="1400" b="0" i="0" u="none" strike="noStrike" kern="1200" cap="none" spc="0" normalizeH="0" baseline="0" noProof="0" dirty="0">
                <a:ln>
                  <a:noFill/>
                </a:ln>
                <a:solidFill>
                  <a:prstClr val="black"/>
                </a:solidFill>
                <a:effectLst/>
                <a:uLnTx/>
                <a:uFillTx/>
                <a:latin typeface="Montserrat"/>
                <a:ea typeface="+mn-ea"/>
                <a:cs typeface="+mn-cs"/>
              </a:rPr>
              <a:t>Direct</a:t>
            </a:r>
            <a:r>
              <a:rPr kumimoji="0" lang="es-MX" sz="1800" b="1" i="0" u="none" strike="noStrike" kern="1200" cap="none" spc="0" normalizeH="0" baseline="0" noProof="0" dirty="0">
                <a:ln>
                  <a:noFill/>
                </a:ln>
                <a:solidFill>
                  <a:prstClr val="black"/>
                </a:solidFill>
                <a:effectLst/>
                <a:uLnTx/>
                <a:uFillTx/>
                <a:latin typeface="Montserrat"/>
                <a:ea typeface="+mn-ea"/>
                <a:cs typeface="+mn-cs"/>
              </a:rPr>
              <a:t> </a:t>
            </a:r>
            <a:r>
              <a:rPr kumimoji="0" lang="es-MX" sz="1800" b="1" i="0" u="none" strike="noStrike" kern="1200" cap="none" spc="0" normalizeH="0" baseline="0" noProof="0" dirty="0" err="1">
                <a:ln>
                  <a:noFill/>
                </a:ln>
                <a:solidFill>
                  <a:prstClr val="black"/>
                </a:solidFill>
                <a:effectLst/>
                <a:uLnTx/>
                <a:uFillTx/>
                <a:latin typeface="Montserrat"/>
                <a:ea typeface="+mn-ea"/>
                <a:cs typeface="+mn-cs"/>
              </a:rPr>
              <a:t>coordination</a:t>
            </a:r>
            <a:r>
              <a:rPr kumimoji="0" lang="es-MX" sz="1800" b="1" i="0" u="none" strike="noStrike" kern="1200" cap="none" spc="0" normalizeH="0" baseline="0" noProof="0" dirty="0">
                <a:ln>
                  <a:noFill/>
                </a:ln>
                <a:solidFill>
                  <a:prstClr val="black"/>
                </a:solidFill>
                <a:effectLst/>
                <a:uLnTx/>
                <a:uFillTx/>
                <a:latin typeface="Montserrat"/>
                <a:ea typeface="+mn-ea"/>
                <a:cs typeface="+mn-cs"/>
              </a:rPr>
              <a:t> and </a:t>
            </a:r>
            <a:r>
              <a:rPr kumimoji="0" lang="es-MX" sz="1800" b="1" i="0" u="none" strike="noStrike" kern="1200" cap="none" spc="0" normalizeH="0" baseline="0" noProof="0" dirty="0" err="1">
                <a:ln>
                  <a:noFill/>
                </a:ln>
                <a:solidFill>
                  <a:prstClr val="black"/>
                </a:solidFill>
                <a:effectLst/>
                <a:uLnTx/>
                <a:uFillTx/>
                <a:latin typeface="Montserrat"/>
                <a:ea typeface="+mn-ea"/>
                <a:cs typeface="+mn-cs"/>
              </a:rPr>
              <a:t>communication</a:t>
            </a:r>
            <a:r>
              <a:rPr kumimoji="0" lang="es-MX" sz="1800" b="1"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between</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the</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600" b="1" i="0" u="none" strike="noStrike" kern="1200" cap="none" spc="0" normalizeH="0" baseline="0" noProof="0" dirty="0">
                <a:ln>
                  <a:noFill/>
                </a:ln>
                <a:solidFill>
                  <a:prstClr val="black"/>
                </a:solidFill>
                <a:effectLst/>
                <a:uLnTx/>
                <a:uFillTx/>
                <a:latin typeface="Montserrat"/>
                <a:ea typeface="+mn-ea"/>
                <a:cs typeface="+mn-cs"/>
              </a:rPr>
              <a:t>IT and </a:t>
            </a:r>
            <a:r>
              <a:rPr kumimoji="0" lang="es-MX" sz="1600" b="1" i="0" u="none" strike="noStrike" kern="1200" cap="none" spc="0" normalizeH="0" baseline="0" noProof="0" dirty="0" err="1">
                <a:ln>
                  <a:noFill/>
                </a:ln>
                <a:solidFill>
                  <a:prstClr val="black"/>
                </a:solidFill>
                <a:effectLst/>
                <a:uLnTx/>
                <a:uFillTx/>
                <a:latin typeface="Montserrat"/>
                <a:ea typeface="+mn-ea"/>
                <a:cs typeface="+mn-cs"/>
              </a:rPr>
              <a:t>operational</a:t>
            </a:r>
            <a:r>
              <a:rPr kumimoji="0" lang="es-MX" sz="1600" b="1"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teams</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of</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each</a:t>
            </a:r>
            <a:r>
              <a:rPr kumimoji="0" lang="es-MX" sz="1400" b="0" i="0" u="none" strike="noStrike" kern="1200" cap="none" spc="0" normalizeH="0" baseline="0" noProof="0" dirty="0">
                <a:ln>
                  <a:noFill/>
                </a:ln>
                <a:solidFill>
                  <a:prstClr val="black"/>
                </a:solidFill>
                <a:effectLst/>
                <a:uLnTx/>
                <a:uFillTx/>
                <a:latin typeface="Montserrat"/>
                <a:ea typeface="+mn-ea"/>
                <a:cs typeface="+mn-cs"/>
              </a:rPr>
              <a:t> country.</a:t>
            </a: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MX" sz="1400" b="0" i="0" u="none" strike="noStrike" kern="1200" cap="none" spc="0" normalizeH="0" baseline="0" noProof="0" dirty="0">
              <a:ln>
                <a:noFill/>
              </a:ln>
              <a:solidFill>
                <a:prstClr val="black"/>
              </a:solidFill>
              <a:effectLst/>
              <a:uLnTx/>
              <a:uFillTx/>
              <a:latin typeface="Montserrat"/>
              <a:ea typeface="+mn-ea"/>
              <a:cs typeface="+mn-cs"/>
            </a:endParaRP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MX" sz="1400" b="0" i="0" u="none" strike="noStrike" kern="1200" cap="none" spc="0" normalizeH="0" baseline="0" noProof="0" dirty="0" err="1">
                <a:ln>
                  <a:noFill/>
                </a:ln>
                <a:solidFill>
                  <a:prstClr val="black"/>
                </a:solidFill>
                <a:effectLst/>
                <a:uLnTx/>
                <a:uFillTx/>
                <a:latin typeface="Montserrat"/>
                <a:ea typeface="+mn-ea"/>
                <a:cs typeface="+mn-cs"/>
              </a:rPr>
              <a:t>Strengthen</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the</a:t>
            </a:r>
            <a:r>
              <a:rPr kumimoji="0" lang="es-MX" sz="1400" b="0" i="0" u="none" strike="noStrike" kern="1200" cap="none" spc="0" normalizeH="0" baseline="0" noProof="0" dirty="0">
                <a:ln>
                  <a:noFill/>
                </a:ln>
                <a:solidFill>
                  <a:prstClr val="black"/>
                </a:solidFill>
                <a:effectLst/>
                <a:uLnTx/>
                <a:uFillTx/>
                <a:latin typeface="Montserrat"/>
                <a:ea typeface="+mn-ea"/>
                <a:cs typeface="+mn-cs"/>
              </a:rPr>
              <a:t> use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of</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800" b="1" i="0" u="none" strike="noStrike" kern="1200" cap="none" spc="0" normalizeH="0" baseline="0" noProof="0" dirty="0" err="1">
                <a:ln>
                  <a:noFill/>
                </a:ln>
                <a:solidFill>
                  <a:prstClr val="black"/>
                </a:solidFill>
                <a:effectLst/>
                <a:uLnTx/>
                <a:uFillTx/>
                <a:latin typeface="Montserrat"/>
                <a:ea typeface="+mn-ea"/>
                <a:cs typeface="+mn-cs"/>
              </a:rPr>
              <a:t>electronic</a:t>
            </a:r>
            <a:r>
              <a:rPr kumimoji="0" lang="es-MX" sz="1800" b="1" i="0" u="none" strike="noStrike" kern="1200" cap="none" spc="0" normalizeH="0" baseline="0" noProof="0" dirty="0">
                <a:ln>
                  <a:noFill/>
                </a:ln>
                <a:solidFill>
                  <a:prstClr val="black"/>
                </a:solidFill>
                <a:effectLst/>
                <a:uLnTx/>
                <a:uFillTx/>
                <a:latin typeface="Montserrat"/>
                <a:ea typeface="+mn-ea"/>
                <a:cs typeface="+mn-cs"/>
              </a:rPr>
              <a:t> </a:t>
            </a:r>
            <a:r>
              <a:rPr kumimoji="0" lang="es-MX" sz="1800" b="1" i="0" u="none" strike="noStrike" kern="1200" cap="none" spc="0" normalizeH="0" baseline="0" noProof="0" dirty="0" err="1">
                <a:ln>
                  <a:noFill/>
                </a:ln>
                <a:solidFill>
                  <a:prstClr val="black"/>
                </a:solidFill>
                <a:effectLst/>
                <a:uLnTx/>
                <a:uFillTx/>
                <a:latin typeface="Montserrat"/>
                <a:ea typeface="+mn-ea"/>
                <a:cs typeface="+mn-cs"/>
              </a:rPr>
              <a:t>systems</a:t>
            </a:r>
            <a:r>
              <a:rPr kumimoji="0" lang="es-MX" sz="1800" b="1"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a:ln>
                  <a:noFill/>
                </a:ln>
                <a:solidFill>
                  <a:prstClr val="black"/>
                </a:solidFill>
                <a:effectLst/>
                <a:uLnTx/>
                <a:uFillTx/>
                <a:latin typeface="Montserrat"/>
                <a:ea typeface="+mn-ea"/>
                <a:cs typeface="+mn-cs"/>
              </a:rPr>
              <a:t>(emails,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cell</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phones</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whatsapp</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teams</a:t>
            </a:r>
            <a:r>
              <a:rPr kumimoji="0" lang="es-MX" sz="1400" b="0" i="0" u="none" strike="noStrike" kern="1200" cap="none" spc="0" normalizeH="0" baseline="0" noProof="0" dirty="0">
                <a:ln>
                  <a:noFill/>
                </a:ln>
                <a:solidFill>
                  <a:prstClr val="black"/>
                </a:solidFill>
                <a:effectLst/>
                <a:uLnTx/>
                <a:uFillTx/>
                <a:latin typeface="Montserrat"/>
                <a:ea typeface="+mn-ea"/>
                <a:cs typeface="+mn-cs"/>
              </a:rPr>
              <a:t>, etc.)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to</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keep</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constant</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communication</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between</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trade</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partners</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Importers</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exporters</a:t>
            </a:r>
            <a:r>
              <a:rPr kumimoji="0" lang="es-MX" sz="1400" b="0" i="0" u="none" strike="noStrike" kern="1200" cap="none" spc="0" normalizeH="0" baseline="0" noProof="0" dirty="0">
                <a:ln>
                  <a:noFill/>
                </a:ln>
                <a:solidFill>
                  <a:prstClr val="black"/>
                </a:solidFill>
                <a:effectLst/>
                <a:uLnTx/>
                <a:uFillTx/>
                <a:latin typeface="Montserrat"/>
                <a:ea typeface="+mn-ea"/>
                <a:cs typeface="+mn-cs"/>
              </a:rPr>
              <a:t>, decisión-</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making</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officers</a:t>
            </a:r>
            <a:r>
              <a:rPr kumimoji="0" lang="es-MX" sz="1400" b="0" i="0" u="none" strike="noStrike" kern="1200" cap="none" spc="0" normalizeH="0" baseline="0" noProof="0" dirty="0">
                <a:ln>
                  <a:noFill/>
                </a:ln>
                <a:solidFill>
                  <a:prstClr val="black"/>
                </a:solidFill>
                <a:effectLst/>
                <a:uLnTx/>
                <a:uFillTx/>
                <a:latin typeface="Montserrat"/>
                <a:ea typeface="+mn-ea"/>
                <a:cs typeface="+mn-cs"/>
              </a:rPr>
              <a:t> in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each</a:t>
            </a:r>
            <a:r>
              <a:rPr kumimoji="0" lang="es-MX" sz="1400" b="0" i="0" u="none" strike="noStrike" kern="1200" cap="none" spc="0" normalizeH="0" baseline="0" noProof="0" dirty="0">
                <a:ln>
                  <a:noFill/>
                </a:ln>
                <a:solidFill>
                  <a:prstClr val="black"/>
                </a:solidFill>
                <a:effectLst/>
                <a:uLnTx/>
                <a:uFillTx/>
                <a:latin typeface="Montserrat"/>
                <a:ea typeface="+mn-ea"/>
                <a:cs typeface="+mn-cs"/>
              </a:rPr>
              <a:t> country.</a:t>
            </a: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MX" sz="1400" b="0" i="0" u="none" strike="noStrike" kern="1200" cap="none" spc="0" normalizeH="0" baseline="0" noProof="0" dirty="0">
              <a:ln>
                <a:noFill/>
              </a:ln>
              <a:solidFill>
                <a:prstClr val="black"/>
              </a:solidFill>
              <a:effectLst/>
              <a:uLnTx/>
              <a:uFillTx/>
              <a:latin typeface="Montserrat"/>
              <a:ea typeface="+mn-ea"/>
              <a:cs typeface="+mn-cs"/>
            </a:endParaRP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MX" sz="1800" b="1" i="0" u="none" strike="noStrike" kern="1200" cap="none" spc="0" normalizeH="0" baseline="0" noProof="0" dirty="0">
                <a:ln>
                  <a:noFill/>
                </a:ln>
                <a:solidFill>
                  <a:prstClr val="black"/>
                </a:solidFill>
                <a:effectLst/>
                <a:uLnTx/>
                <a:uFillTx/>
                <a:latin typeface="Montserrat"/>
                <a:ea typeface="+mn-ea"/>
                <a:cs typeface="+mn-cs"/>
              </a:rPr>
              <a:t>Clear and </a:t>
            </a:r>
            <a:r>
              <a:rPr kumimoji="0" lang="es-MX" sz="1800" b="1" i="0" u="none" strike="noStrike" kern="1200" cap="none" spc="0" normalizeH="0" baseline="0" noProof="0" dirty="0" err="1">
                <a:ln>
                  <a:noFill/>
                </a:ln>
                <a:solidFill>
                  <a:prstClr val="black"/>
                </a:solidFill>
                <a:effectLst/>
                <a:uLnTx/>
                <a:uFillTx/>
                <a:latin typeface="Montserrat"/>
                <a:ea typeface="+mn-ea"/>
                <a:cs typeface="+mn-cs"/>
              </a:rPr>
              <a:t>well-defined</a:t>
            </a:r>
            <a:r>
              <a:rPr kumimoji="0" lang="es-MX" sz="1800" b="1" i="0" u="none" strike="noStrike" kern="1200" cap="none" spc="0" normalizeH="0" baseline="0" noProof="0" dirty="0">
                <a:ln>
                  <a:noFill/>
                </a:ln>
                <a:solidFill>
                  <a:prstClr val="black"/>
                </a:solidFill>
                <a:effectLst/>
                <a:uLnTx/>
                <a:uFillTx/>
                <a:latin typeface="Montserrat"/>
                <a:ea typeface="+mn-ea"/>
                <a:cs typeface="+mn-cs"/>
              </a:rPr>
              <a:t> </a:t>
            </a:r>
            <a:r>
              <a:rPr kumimoji="0" lang="es-MX" sz="1800" b="1" i="0" u="none" strike="noStrike" kern="1200" cap="none" spc="0" normalizeH="0" baseline="0" noProof="0" dirty="0" err="1">
                <a:ln>
                  <a:noFill/>
                </a:ln>
                <a:solidFill>
                  <a:prstClr val="black"/>
                </a:solidFill>
                <a:effectLst/>
                <a:uLnTx/>
                <a:uFillTx/>
                <a:latin typeface="Montserrat"/>
                <a:ea typeface="+mn-ea"/>
                <a:cs typeface="+mn-cs"/>
              </a:rPr>
              <a:t>contingency</a:t>
            </a:r>
            <a:r>
              <a:rPr kumimoji="0" lang="es-MX" sz="1800" b="1" i="0" u="none" strike="noStrike" kern="1200" cap="none" spc="0" normalizeH="0" baseline="0" noProof="0" dirty="0">
                <a:ln>
                  <a:noFill/>
                </a:ln>
                <a:solidFill>
                  <a:prstClr val="black"/>
                </a:solidFill>
                <a:effectLst/>
                <a:uLnTx/>
                <a:uFillTx/>
                <a:latin typeface="Montserrat"/>
                <a:ea typeface="+mn-ea"/>
                <a:cs typeface="+mn-cs"/>
              </a:rPr>
              <a:t> </a:t>
            </a:r>
            <a:r>
              <a:rPr kumimoji="0" lang="es-MX" sz="1800" b="1" i="0" u="none" strike="noStrike" kern="1200" cap="none" spc="0" normalizeH="0" baseline="0" noProof="0" dirty="0" err="1">
                <a:ln>
                  <a:noFill/>
                </a:ln>
                <a:solidFill>
                  <a:prstClr val="black"/>
                </a:solidFill>
                <a:effectLst/>
                <a:uLnTx/>
                <a:uFillTx/>
                <a:latin typeface="Montserrat"/>
                <a:ea typeface="+mn-ea"/>
                <a:cs typeface="+mn-cs"/>
              </a:rPr>
              <a:t>plans</a:t>
            </a:r>
            <a:r>
              <a:rPr kumimoji="0" lang="es-MX" sz="1800" b="1"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for</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both</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parties</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involved</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Example</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review</a:t>
            </a:r>
            <a:r>
              <a:rPr kumimoji="0" lang="es-MX" sz="1400" b="0" i="0" u="none" strike="noStrike" kern="1200" cap="none" spc="0" normalizeH="0" baseline="0" noProof="0" dirty="0">
                <a:ln>
                  <a:noFill/>
                </a:ln>
                <a:solidFill>
                  <a:prstClr val="black"/>
                </a:solidFill>
                <a:effectLst/>
                <a:uLnTx/>
                <a:uFillTx/>
                <a:latin typeface="Montserrat"/>
                <a:ea typeface="+mn-ea"/>
                <a:cs typeface="+mn-cs"/>
              </a:rPr>
              <a:t> in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each</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country’s</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websites</a:t>
            </a:r>
            <a:r>
              <a:rPr kumimoji="0" lang="es-MX" sz="1400" b="0" i="0" u="none" strike="noStrike" kern="1200" cap="none" spc="0" normalizeH="0" baseline="0" noProof="0" dirty="0">
                <a:ln>
                  <a:noFill/>
                </a:ln>
                <a:solidFill>
                  <a:prstClr val="black"/>
                </a:solidFill>
                <a:effectLst/>
                <a:uLnTx/>
                <a:uFillTx/>
                <a:latin typeface="Montserrat"/>
                <a:ea typeface="+mn-ea"/>
                <a:cs typeface="+mn-cs"/>
              </a:rPr>
              <a:t>, use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of</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paper</a:t>
            </a:r>
            <a:r>
              <a:rPr kumimoji="0" lang="es-MX" sz="1400" b="0" i="0" u="none" strike="noStrike" kern="1200" cap="none" spc="0" normalizeH="0" baseline="0" noProof="0" dirty="0">
                <a:ln>
                  <a:noFill/>
                </a:ln>
                <a:solidFill>
                  <a:prstClr val="black"/>
                </a:solidFill>
                <a:effectLst/>
                <a:uLnTx/>
                <a:uFillTx/>
                <a:latin typeface="Montserrat"/>
                <a:ea typeface="+mn-ea"/>
                <a:cs typeface="+mn-cs"/>
              </a:rPr>
              <a:t> in case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of</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emergencies</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etc</a:t>
            </a:r>
            <a:r>
              <a:rPr kumimoji="0" lang="es-MX" sz="1400" b="0" i="0" u="none" strike="noStrike" kern="1200" cap="none" spc="0" normalizeH="0" baseline="0" noProof="0" dirty="0">
                <a:ln>
                  <a:noFill/>
                </a:ln>
                <a:solidFill>
                  <a:prstClr val="black"/>
                </a:solidFill>
                <a:effectLst/>
                <a:uLnTx/>
                <a:uFillTx/>
                <a:latin typeface="Montserrat"/>
                <a:ea typeface="+mn-ea"/>
                <a:cs typeface="+mn-cs"/>
              </a:rPr>
              <a:t>…).</a:t>
            </a: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MX" sz="1400" b="0" i="0" u="none" strike="noStrike" kern="1200" cap="none" spc="0" normalizeH="0" baseline="0" noProof="0" dirty="0">
              <a:ln>
                <a:noFill/>
              </a:ln>
              <a:solidFill>
                <a:prstClr val="black"/>
              </a:solidFill>
              <a:effectLst/>
              <a:uLnTx/>
              <a:uFillTx/>
              <a:latin typeface="Montserrat"/>
              <a:ea typeface="+mn-ea"/>
              <a:cs typeface="+mn-cs"/>
            </a:endParaRP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r>
              <a:rPr kumimoji="0" lang="es-MX" sz="1400" b="0" i="0" u="none" strike="noStrike" kern="1200" cap="none" spc="0" normalizeH="0" baseline="0" noProof="0" dirty="0" err="1">
                <a:ln>
                  <a:noFill/>
                </a:ln>
                <a:solidFill>
                  <a:prstClr val="black"/>
                </a:solidFill>
                <a:effectLst/>
                <a:uLnTx/>
                <a:uFillTx/>
                <a:latin typeface="Montserrat"/>
                <a:ea typeface="+mn-ea"/>
                <a:cs typeface="+mn-cs"/>
              </a:rPr>
              <a:t>Strengthen</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the</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implementation</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of</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800" b="1" i="0" u="none" strike="noStrike" kern="1200" cap="none" spc="0" normalizeH="0" baseline="0" noProof="0" dirty="0">
                <a:ln>
                  <a:noFill/>
                </a:ln>
                <a:solidFill>
                  <a:prstClr val="black"/>
                </a:solidFill>
                <a:effectLst/>
                <a:uLnTx/>
                <a:uFillTx/>
                <a:latin typeface="Montserrat"/>
                <a:ea typeface="+mn-ea"/>
                <a:cs typeface="+mn-cs"/>
              </a:rPr>
              <a:t>International </a:t>
            </a:r>
            <a:r>
              <a:rPr kumimoji="0" lang="es-MX" sz="1800" b="1" i="0" u="none" strike="noStrike" kern="1200" cap="none" spc="0" normalizeH="0" baseline="0" noProof="0" dirty="0" err="1">
                <a:ln>
                  <a:noFill/>
                </a:ln>
                <a:solidFill>
                  <a:prstClr val="black"/>
                </a:solidFill>
                <a:effectLst/>
                <a:uLnTx/>
                <a:uFillTx/>
                <a:latin typeface="Montserrat"/>
                <a:ea typeface="+mn-ea"/>
                <a:cs typeface="+mn-cs"/>
              </a:rPr>
              <a:t>Standards</a:t>
            </a:r>
            <a:r>
              <a:rPr kumimoji="0" lang="es-MX" sz="1800" b="1"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to</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facilitate</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other</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types</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of</a:t>
            </a:r>
            <a:r>
              <a:rPr kumimoji="0" lang="es-MX" sz="1400" b="0" i="0" u="none" strike="noStrike" kern="1200" cap="none" spc="0" normalizeH="0" baseline="0" noProof="0" dirty="0">
                <a:ln>
                  <a:noFill/>
                </a:ln>
                <a:solidFill>
                  <a:prstClr val="black"/>
                </a:solidFill>
                <a:effectLst/>
                <a:uLnTx/>
                <a:uFillTx/>
                <a:latin typeface="Montserrat"/>
                <a:ea typeface="+mn-ea"/>
                <a:cs typeface="+mn-cs"/>
              </a:rPr>
              <a:t>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transactions</a:t>
            </a:r>
            <a:r>
              <a:rPr kumimoji="0" lang="es-MX" sz="1400" b="0" i="0" u="none" strike="noStrike" kern="1200" cap="none" spc="0" normalizeH="0" baseline="0" noProof="0" dirty="0">
                <a:ln>
                  <a:noFill/>
                </a:ln>
                <a:solidFill>
                  <a:prstClr val="black"/>
                </a:solidFill>
                <a:effectLst/>
                <a:uLnTx/>
                <a:uFillTx/>
                <a:latin typeface="Montserrat"/>
                <a:ea typeface="+mn-ea"/>
                <a:cs typeface="+mn-cs"/>
              </a:rPr>
              <a:t> (Animal </a:t>
            </a:r>
            <a:r>
              <a:rPr kumimoji="0" lang="es-MX" sz="1400" b="0" i="0" u="none" strike="noStrike" kern="1200" cap="none" spc="0" normalizeH="0" baseline="0" noProof="0" dirty="0" err="1">
                <a:ln>
                  <a:noFill/>
                </a:ln>
                <a:solidFill>
                  <a:prstClr val="black"/>
                </a:solidFill>
                <a:effectLst/>
                <a:uLnTx/>
                <a:uFillTx/>
                <a:latin typeface="Montserrat"/>
                <a:ea typeface="+mn-ea"/>
                <a:cs typeface="+mn-cs"/>
              </a:rPr>
              <a:t>products</a:t>
            </a:r>
            <a:r>
              <a:rPr kumimoji="0" lang="es-MX" sz="1400" b="0" i="0" u="none" strike="noStrike" kern="1200" cap="none" spc="0" normalizeH="0" baseline="0" noProof="0" dirty="0">
                <a:ln>
                  <a:noFill/>
                </a:ln>
                <a:solidFill>
                  <a:prstClr val="black"/>
                </a:solidFill>
                <a:effectLst/>
                <a:uLnTx/>
                <a:uFillTx/>
                <a:latin typeface="Montserrat"/>
                <a:ea typeface="+mn-ea"/>
                <a:cs typeface="+mn-cs"/>
              </a:rPr>
              <a:t>).</a:t>
            </a: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MX" sz="1400" b="0" i="0" u="none" strike="noStrike" kern="1200" cap="none" spc="0" normalizeH="0" baseline="0" noProof="0" dirty="0">
              <a:ln>
                <a:noFill/>
              </a:ln>
              <a:solidFill>
                <a:prstClr val="black"/>
              </a:solidFill>
              <a:effectLst/>
              <a:uLnTx/>
              <a:uFillTx/>
              <a:latin typeface="Montserrat"/>
              <a:ea typeface="+mn-ea"/>
              <a:cs typeface="+mn-cs"/>
            </a:endParaRP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MX" sz="1400" b="0" i="0" u="none" strike="noStrike" kern="1200" cap="none" spc="0" normalizeH="0" baseline="0" noProof="0" dirty="0">
              <a:ln>
                <a:noFill/>
              </a:ln>
              <a:solidFill>
                <a:prstClr val="black"/>
              </a:solidFill>
              <a:effectLst/>
              <a:uLnTx/>
              <a:uFillTx/>
              <a:latin typeface="Montserrat"/>
              <a:ea typeface="+mn-ea"/>
              <a:cs typeface="+mn-cs"/>
            </a:endParaRPr>
          </a:p>
          <a:p>
            <a:pPr marL="742950" marR="0" lvl="1" indent="-285750" algn="just"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s-MX" sz="1400" b="0" i="0" u="none" strike="noStrike" kern="1200" cap="none" spc="0" normalizeH="0" baseline="0" noProof="0" dirty="0">
              <a:ln>
                <a:noFill/>
              </a:ln>
              <a:solidFill>
                <a:prstClr val="black"/>
              </a:solidFill>
              <a:effectLst/>
              <a:uLnTx/>
              <a:uFillTx/>
              <a:latin typeface="Montserrat"/>
              <a:ea typeface="+mn-ea"/>
              <a:cs typeface="+mn-cs"/>
            </a:endParaRPr>
          </a:p>
        </p:txBody>
      </p:sp>
      <p:pic>
        <p:nvPicPr>
          <p:cNvPr id="3" name="Imagen 2"/>
          <p:cNvPicPr>
            <a:picLocks noChangeAspect="1"/>
          </p:cNvPicPr>
          <p:nvPr/>
        </p:nvPicPr>
        <p:blipFill>
          <a:blip r:embed="rId2">
            <a:extLst>
              <a:ext uri="{BEBA8EAE-BF5A-486C-A8C5-ECC9F3942E4B}">
                <a14:imgProps xmlns:a14="http://schemas.microsoft.com/office/drawing/2010/main">
                  <a14:imgLayer r:embed="rId3">
                    <a14:imgEffect>
                      <a14:brightnessContrast bright="35000"/>
                    </a14:imgEffect>
                  </a14:imgLayer>
                </a14:imgProps>
              </a:ext>
            </a:extLst>
          </a:blip>
          <a:stretch>
            <a:fillRect/>
          </a:stretch>
        </p:blipFill>
        <p:spPr>
          <a:xfrm>
            <a:off x="6066896" y="279077"/>
            <a:ext cx="690520" cy="694378"/>
          </a:xfrm>
          <a:prstGeom prst="rect">
            <a:avLst/>
          </a:prstGeom>
        </p:spPr>
      </p:pic>
      <p:sp>
        <p:nvSpPr>
          <p:cNvPr id="2" name="AutoShape 2" descr="Lo que no sabías sobre la comunicación ¡Entérate!"/>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s-MX" sz="1800" b="0" i="0" u="none" strike="noStrike" kern="1200" cap="none" spc="0" normalizeH="0" baseline="0" noProof="0">
              <a:ln>
                <a:noFill/>
              </a:ln>
              <a:solidFill>
                <a:prstClr val="black"/>
              </a:solidFill>
              <a:effectLst/>
              <a:uLnTx/>
              <a:uFillTx/>
              <a:latin typeface="Montserrat"/>
              <a:ea typeface="+mn-ea"/>
              <a:cs typeface="+mn-cs"/>
            </a:endParaRPr>
          </a:p>
        </p:txBody>
      </p:sp>
      <p:sp>
        <p:nvSpPr>
          <p:cNvPr id="10" name="Título 2"/>
          <p:cNvSpPr>
            <a:spLocks noGrp="1"/>
          </p:cNvSpPr>
          <p:nvPr>
            <p:ph type="title"/>
          </p:nvPr>
        </p:nvSpPr>
        <p:spPr>
          <a:xfrm>
            <a:off x="209847" y="4172"/>
            <a:ext cx="2882488" cy="645238"/>
          </a:xfrm>
        </p:spPr>
        <p:txBody>
          <a:bodyPr/>
          <a:lstStyle/>
          <a:p>
            <a:r>
              <a:rPr lang="es-MX" sz="2400" dirty="0" err="1"/>
              <a:t>ePhyto</a:t>
            </a:r>
            <a:r>
              <a:rPr lang="es-MX" sz="2400" dirty="0"/>
              <a:t> México</a:t>
            </a:r>
          </a:p>
        </p:txBody>
      </p:sp>
      <p:pic>
        <p:nvPicPr>
          <p:cNvPr id="6" name="Imagen 5"/>
          <p:cNvPicPr>
            <a:picLocks noChangeAspect="1"/>
          </p:cNvPicPr>
          <p:nvPr/>
        </p:nvPicPr>
        <p:blipFill>
          <a:blip r:embed="rId4"/>
          <a:stretch>
            <a:fillRect/>
          </a:stretch>
        </p:blipFill>
        <p:spPr>
          <a:xfrm>
            <a:off x="2910015" y="5027986"/>
            <a:ext cx="1826172" cy="1557872"/>
          </a:xfrm>
          <a:prstGeom prst="rect">
            <a:avLst/>
          </a:prstGeom>
        </p:spPr>
      </p:pic>
      <p:pic>
        <p:nvPicPr>
          <p:cNvPr id="7" name="Imagen 6"/>
          <p:cNvPicPr>
            <a:picLocks noChangeAspect="1"/>
          </p:cNvPicPr>
          <p:nvPr/>
        </p:nvPicPr>
        <p:blipFill>
          <a:blip r:embed="rId5"/>
          <a:stretch>
            <a:fillRect/>
          </a:stretch>
        </p:blipFill>
        <p:spPr>
          <a:xfrm>
            <a:off x="149629" y="5042787"/>
            <a:ext cx="2438771" cy="1607981"/>
          </a:xfrm>
          <a:prstGeom prst="rect">
            <a:avLst/>
          </a:prstGeom>
        </p:spPr>
      </p:pic>
      <p:pic>
        <p:nvPicPr>
          <p:cNvPr id="14" name="Imagen 13"/>
          <p:cNvPicPr>
            <a:picLocks noChangeAspect="1"/>
          </p:cNvPicPr>
          <p:nvPr/>
        </p:nvPicPr>
        <p:blipFill>
          <a:blip r:embed="rId6"/>
          <a:stretch>
            <a:fillRect/>
          </a:stretch>
        </p:blipFill>
        <p:spPr>
          <a:xfrm>
            <a:off x="4937288" y="5055359"/>
            <a:ext cx="2634100" cy="1522195"/>
          </a:xfrm>
          <a:prstGeom prst="rect">
            <a:avLst/>
          </a:prstGeom>
        </p:spPr>
      </p:pic>
      <p:pic>
        <p:nvPicPr>
          <p:cNvPr id="4" name="Imagen 3"/>
          <p:cNvPicPr>
            <a:picLocks noChangeAspect="1"/>
          </p:cNvPicPr>
          <p:nvPr/>
        </p:nvPicPr>
        <p:blipFill>
          <a:blip r:embed="rId7"/>
          <a:stretch>
            <a:fillRect/>
          </a:stretch>
        </p:blipFill>
        <p:spPr>
          <a:xfrm>
            <a:off x="7686587" y="5064893"/>
            <a:ext cx="2109322" cy="1512661"/>
          </a:xfrm>
          <a:prstGeom prst="rect">
            <a:avLst/>
          </a:prstGeom>
        </p:spPr>
      </p:pic>
    </p:spTree>
    <p:extLst>
      <p:ext uri="{BB962C8B-B14F-4D97-AF65-F5344CB8AC3E}">
        <p14:creationId xmlns:p14="http://schemas.microsoft.com/office/powerpoint/2010/main" val="708118965"/>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3B9073-BDC0-437A-B397-1860639BA0A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7" name="Straight Connector 6">
            <a:extLst>
              <a:ext uri="{FF2B5EF4-FFF2-40B4-BE49-F238E27FC236}">
                <a16:creationId xmlns:a16="http://schemas.microsoft.com/office/drawing/2014/main" id="{C1BF5077-1F33-450F-BFF1-5FB7FDD2BB0C}"/>
              </a:ext>
              <a:ext uri="{C183D7F6-B498-43B3-948B-1728B52AA6E4}">
                <adec:decorative xmlns:adec="http://schemas.microsoft.com/office/drawing/2017/decorative" val="1"/>
              </a:ext>
            </a:extLst>
          </p:cNvPr>
          <p:cNvCxnSpPr/>
          <p:nvPr/>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
        <p:nvSpPr>
          <p:cNvPr id="4" name="Title 3" descr="USDA Animal and Plant Health Inspection Service logo">
            <a:extLst>
              <a:ext uri="{FF2B5EF4-FFF2-40B4-BE49-F238E27FC236}">
                <a16:creationId xmlns:a16="http://schemas.microsoft.com/office/drawing/2014/main" id="{6BADA643-5D0D-4A43-BC80-A8A3EA5062D5}"/>
              </a:ext>
            </a:extLst>
          </p:cNvPr>
          <p:cNvSpPr>
            <a:spLocks noGrp="1"/>
          </p:cNvSpPr>
          <p:nvPr>
            <p:ph type="title"/>
          </p:nvPr>
        </p:nvSpPr>
        <p:spPr>
          <a:xfrm>
            <a:off x="3700249" y="-127812"/>
            <a:ext cx="11299202" cy="1325563"/>
          </a:xfrm>
        </p:spPr>
        <p:txBody>
          <a:bodyPr>
            <a:normAutofit/>
          </a:bodyPr>
          <a:lstStyle/>
          <a:p>
            <a:pPr algn="ctr"/>
            <a:r>
              <a:rPr lang="en-US" sz="4000" b="1" dirty="0"/>
              <a:t>U.S. Update 2023</a:t>
            </a:r>
            <a:endParaRPr lang="en-US" sz="4000" b="1" dirty="0">
              <a:latin typeface="+mn-lt"/>
            </a:endParaRPr>
          </a:p>
        </p:txBody>
      </p:sp>
      <p:pic>
        <p:nvPicPr>
          <p:cNvPr id="3" name="Picture 2">
            <a:extLst>
              <a:ext uri="{FF2B5EF4-FFF2-40B4-BE49-F238E27FC236}">
                <a16:creationId xmlns:a16="http://schemas.microsoft.com/office/drawing/2014/main" id="{3DBD9F7C-B9E0-1F34-970E-8201BDC89B60}"/>
              </a:ext>
            </a:extLst>
          </p:cNvPr>
          <p:cNvPicPr>
            <a:picLocks noChangeAspect="1"/>
          </p:cNvPicPr>
          <p:nvPr/>
        </p:nvPicPr>
        <p:blipFill>
          <a:blip r:embed="rId3"/>
          <a:stretch>
            <a:fillRect/>
          </a:stretch>
        </p:blipFill>
        <p:spPr>
          <a:xfrm>
            <a:off x="922332" y="1018578"/>
            <a:ext cx="10463561" cy="5754959"/>
          </a:xfrm>
          <a:prstGeom prst="rect">
            <a:avLst/>
          </a:prstGeom>
        </p:spPr>
      </p:pic>
    </p:spTree>
    <p:extLst>
      <p:ext uri="{BB962C8B-B14F-4D97-AF65-F5344CB8AC3E}">
        <p14:creationId xmlns:p14="http://schemas.microsoft.com/office/powerpoint/2010/main" val="322317869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43B9073-BDC0-437A-B397-1860639BA0AB}"/>
              </a:ext>
              <a:ext uri="{C183D7F6-B498-43B3-948B-1728B52AA6E4}">
                <adec:decorative xmlns:adec="http://schemas.microsoft.com/office/drawing/2017/decorative" val="1"/>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44101" y="353986"/>
            <a:ext cx="4045158" cy="361969"/>
          </a:xfrm>
          <a:prstGeom prst="rect">
            <a:avLst/>
          </a:prstGeom>
        </p:spPr>
      </p:pic>
      <p:cxnSp>
        <p:nvCxnSpPr>
          <p:cNvPr id="7" name="Straight Connector 6">
            <a:extLst>
              <a:ext uri="{FF2B5EF4-FFF2-40B4-BE49-F238E27FC236}">
                <a16:creationId xmlns:a16="http://schemas.microsoft.com/office/drawing/2014/main" id="{C1BF5077-1F33-450F-BFF1-5FB7FDD2BB0C}"/>
              </a:ext>
              <a:ext uri="{C183D7F6-B498-43B3-948B-1728B52AA6E4}">
                <adec:decorative xmlns:adec="http://schemas.microsoft.com/office/drawing/2017/decorative" val="1"/>
              </a:ext>
            </a:extLst>
          </p:cNvPr>
          <p:cNvCxnSpPr/>
          <p:nvPr/>
        </p:nvCxnSpPr>
        <p:spPr>
          <a:xfrm>
            <a:off x="443060" y="867266"/>
            <a:ext cx="11199043" cy="0"/>
          </a:xfrm>
          <a:prstGeom prst="line">
            <a:avLst/>
          </a:prstGeom>
          <a:ln>
            <a:solidFill>
              <a:srgbClr val="005941"/>
            </a:solidFill>
          </a:ln>
        </p:spPr>
        <p:style>
          <a:lnRef idx="1">
            <a:schemeClr val="accent1"/>
          </a:lnRef>
          <a:fillRef idx="0">
            <a:schemeClr val="accent1"/>
          </a:fillRef>
          <a:effectRef idx="0">
            <a:schemeClr val="accent1"/>
          </a:effectRef>
          <a:fontRef idx="minor">
            <a:schemeClr val="tx1"/>
          </a:fontRef>
        </p:style>
      </p:cxnSp>
      <p:sp>
        <p:nvSpPr>
          <p:cNvPr id="4" name="Title 3" descr="USDA Animal and Plant Health Inspection Service logo">
            <a:extLst>
              <a:ext uri="{FF2B5EF4-FFF2-40B4-BE49-F238E27FC236}">
                <a16:creationId xmlns:a16="http://schemas.microsoft.com/office/drawing/2014/main" id="{6BADA643-5D0D-4A43-BC80-A8A3EA5062D5}"/>
              </a:ext>
            </a:extLst>
          </p:cNvPr>
          <p:cNvSpPr>
            <a:spLocks noGrp="1"/>
          </p:cNvSpPr>
          <p:nvPr>
            <p:ph type="title"/>
          </p:nvPr>
        </p:nvSpPr>
        <p:spPr>
          <a:xfrm>
            <a:off x="3700249" y="-127812"/>
            <a:ext cx="11299202" cy="1325563"/>
          </a:xfrm>
        </p:spPr>
        <p:txBody>
          <a:bodyPr>
            <a:normAutofit/>
          </a:bodyPr>
          <a:lstStyle/>
          <a:p>
            <a:pPr algn="ctr"/>
            <a:r>
              <a:rPr lang="en-US" sz="4000" b="1" dirty="0"/>
              <a:t>U.S. Update 2023</a:t>
            </a:r>
            <a:endParaRPr lang="en-US" sz="4000" b="1" dirty="0">
              <a:latin typeface="+mn-lt"/>
            </a:endParaRPr>
          </a:p>
        </p:txBody>
      </p:sp>
      <p:pic>
        <p:nvPicPr>
          <p:cNvPr id="2" name="Picture 1">
            <a:extLst>
              <a:ext uri="{FF2B5EF4-FFF2-40B4-BE49-F238E27FC236}">
                <a16:creationId xmlns:a16="http://schemas.microsoft.com/office/drawing/2014/main" id="{5941FDA2-A538-BBCB-CAF6-C5FD11F2969E}"/>
              </a:ext>
            </a:extLst>
          </p:cNvPr>
          <p:cNvPicPr>
            <a:picLocks noChangeAspect="1"/>
          </p:cNvPicPr>
          <p:nvPr/>
        </p:nvPicPr>
        <p:blipFill>
          <a:blip r:embed="rId3"/>
          <a:stretch>
            <a:fillRect/>
          </a:stretch>
        </p:blipFill>
        <p:spPr>
          <a:xfrm>
            <a:off x="251381" y="1115797"/>
            <a:ext cx="11582400" cy="3702205"/>
          </a:xfrm>
          <a:prstGeom prst="rect">
            <a:avLst/>
          </a:prstGeom>
        </p:spPr>
      </p:pic>
      <p:sp>
        <p:nvSpPr>
          <p:cNvPr id="8" name="TextBox 7">
            <a:extLst>
              <a:ext uri="{FF2B5EF4-FFF2-40B4-BE49-F238E27FC236}">
                <a16:creationId xmlns:a16="http://schemas.microsoft.com/office/drawing/2014/main" id="{201008F6-44BA-BB7B-3891-B98F52FDB9C3}"/>
              </a:ext>
            </a:extLst>
          </p:cNvPr>
          <p:cNvSpPr txBox="1"/>
          <p:nvPr/>
        </p:nvSpPr>
        <p:spPr>
          <a:xfrm>
            <a:off x="1015999" y="5344403"/>
            <a:ext cx="10289309" cy="369332"/>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45469"/>
                </a:solidFill>
                <a:effectLst/>
                <a:uLnTx/>
                <a:uFillTx/>
                <a:latin typeface="Calibri" panose="020F0502020204030204"/>
                <a:ea typeface="+mn-ea"/>
                <a:cs typeface="+mn-cs"/>
                <a:hlinkClick r:id="rId4"/>
              </a:rPr>
              <a:t>https://www.aphis.usda.gov/aphis/ourfocus/planthealth/sa_export/ephyto-participating-countries</a:t>
            </a:r>
            <a:r>
              <a:rPr kumimoji="0" lang="en-US" sz="1800" b="0" i="0" u="none" strike="noStrike" kern="1200" cap="none" spc="0" normalizeH="0" baseline="0" noProof="0" dirty="0">
                <a:ln>
                  <a:noFill/>
                </a:ln>
                <a:solidFill>
                  <a:srgbClr val="445469"/>
                </a:solidFill>
                <a:effectLst/>
                <a:uLnTx/>
                <a:uFillTx/>
                <a:latin typeface="Calibri" panose="020F0502020204030204"/>
                <a:ea typeface="+mn-ea"/>
                <a:cs typeface="+mn-cs"/>
              </a:rPr>
              <a:t> </a:t>
            </a:r>
          </a:p>
        </p:txBody>
      </p:sp>
    </p:spTree>
    <p:extLst>
      <p:ext uri="{BB962C8B-B14F-4D97-AF65-F5344CB8AC3E}">
        <p14:creationId xmlns:p14="http://schemas.microsoft.com/office/powerpoint/2010/main" val="268154020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895" y="1374539"/>
            <a:ext cx="10515600" cy="2245353"/>
          </a:xfrm>
        </p:spPr>
        <p:txBody>
          <a:bodyPr/>
          <a:lstStyle/>
          <a:p>
            <a:pPr>
              <a:lnSpc>
                <a:spcPct val="100000"/>
              </a:lnSpc>
            </a:pPr>
            <a:br>
              <a:rPr lang="en-US" sz="4800" dirty="0"/>
            </a:br>
            <a:br>
              <a:rPr lang="en-US" sz="4800" dirty="0"/>
            </a:br>
            <a:br>
              <a:rPr lang="en-US" sz="4800" dirty="0"/>
            </a:br>
            <a:endParaRPr lang="en-US" sz="2800" dirty="0">
              <a:solidFill>
                <a:srgbClr val="0070C0"/>
              </a:solidFill>
              <a:latin typeface="+mn-lt"/>
            </a:endParaRPr>
          </a:p>
        </p:txBody>
      </p:sp>
      <p:sp>
        <p:nvSpPr>
          <p:cNvPr id="3" name="Text Placeholder 2"/>
          <p:cNvSpPr>
            <a:spLocks noGrp="1"/>
          </p:cNvSpPr>
          <p:nvPr>
            <p:ph type="body" sz="quarter" idx="10"/>
          </p:nvPr>
        </p:nvSpPr>
        <p:spPr>
          <a:xfrm>
            <a:off x="857251" y="2993412"/>
            <a:ext cx="10713244" cy="626480"/>
          </a:xfrm>
        </p:spPr>
        <p:txBody>
          <a:bodyPr/>
          <a:lstStyle/>
          <a:p>
            <a:pPr>
              <a:lnSpc>
                <a:spcPct val="90000"/>
              </a:lnSpc>
              <a:spcBef>
                <a:spcPct val="0"/>
              </a:spcBef>
            </a:pPr>
            <a:r>
              <a:rPr lang="en-US" sz="2800" b="1" dirty="0">
                <a:solidFill>
                  <a:srgbClr val="0070C0"/>
                </a:solidFill>
                <a:latin typeface="+mn-lt"/>
                <a:ea typeface="Roboto" charset="0"/>
                <a:cs typeface="Roboto" charset="0"/>
              </a:rPr>
              <a:t>Thanks </a:t>
            </a:r>
            <a:r>
              <a:rPr lang="en-US" sz="2800" b="1">
                <a:solidFill>
                  <a:srgbClr val="0070C0"/>
                </a:solidFill>
                <a:latin typeface="+mn-lt"/>
                <a:ea typeface="Roboto" charset="0"/>
                <a:cs typeface="Roboto" charset="0"/>
              </a:rPr>
              <a:t>and Questions?</a:t>
            </a:r>
            <a:endParaRPr lang="en-US" sz="2800" b="1" dirty="0">
              <a:solidFill>
                <a:srgbClr val="0070C0"/>
              </a:solidFill>
              <a:latin typeface="+mn-lt"/>
              <a:ea typeface="Roboto" charset="0"/>
              <a:cs typeface="Roboto" charset="0"/>
            </a:endParaRPr>
          </a:p>
        </p:txBody>
      </p:sp>
      <p:pic>
        <p:nvPicPr>
          <p:cNvPr id="5" name="Picture 4">
            <a:extLst>
              <a:ext uri="{FF2B5EF4-FFF2-40B4-BE49-F238E27FC236}">
                <a16:creationId xmlns:a16="http://schemas.microsoft.com/office/drawing/2014/main" id="{9CE4FEC1-6415-4018-92EB-A52792397D1A}"/>
              </a:ext>
            </a:extLst>
          </p:cNvPr>
          <p:cNvPicPr>
            <a:picLocks noChangeAspect="1"/>
          </p:cNvPicPr>
          <p:nvPr/>
        </p:nvPicPr>
        <p:blipFill>
          <a:blip r:embed="rId2"/>
          <a:stretch>
            <a:fillRect/>
          </a:stretch>
        </p:blipFill>
        <p:spPr>
          <a:xfrm>
            <a:off x="2010920" y="222185"/>
            <a:ext cx="8170160" cy="1662499"/>
          </a:xfrm>
          <a:prstGeom prst="rect">
            <a:avLst/>
          </a:prstGeom>
        </p:spPr>
      </p:pic>
    </p:spTree>
    <p:extLst>
      <p:ext uri="{BB962C8B-B14F-4D97-AF65-F5344CB8AC3E}">
        <p14:creationId xmlns:p14="http://schemas.microsoft.com/office/powerpoint/2010/main" val="1243084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895" y="1374539"/>
            <a:ext cx="10515600" cy="2245353"/>
          </a:xfrm>
        </p:spPr>
        <p:txBody>
          <a:bodyPr/>
          <a:lstStyle/>
          <a:p>
            <a:pPr>
              <a:lnSpc>
                <a:spcPct val="100000"/>
              </a:lnSpc>
            </a:pPr>
            <a:br>
              <a:rPr lang="en-US" sz="4800" dirty="0"/>
            </a:br>
            <a:endParaRPr lang="en-US" sz="2800" dirty="0">
              <a:solidFill>
                <a:srgbClr val="0070C0"/>
              </a:solidFill>
              <a:latin typeface="+mn-lt"/>
            </a:endParaRPr>
          </a:p>
        </p:txBody>
      </p:sp>
      <p:sp>
        <p:nvSpPr>
          <p:cNvPr id="3" name="Text Placeholder 2"/>
          <p:cNvSpPr>
            <a:spLocks noGrp="1"/>
          </p:cNvSpPr>
          <p:nvPr>
            <p:ph type="body" sz="quarter" idx="10"/>
          </p:nvPr>
        </p:nvSpPr>
        <p:spPr>
          <a:xfrm>
            <a:off x="956073" y="4520555"/>
            <a:ext cx="10713244" cy="626480"/>
          </a:xfrm>
        </p:spPr>
        <p:txBody>
          <a:bodyPr/>
          <a:lstStyle/>
          <a:p>
            <a:pPr>
              <a:lnSpc>
                <a:spcPct val="90000"/>
              </a:lnSpc>
              <a:spcBef>
                <a:spcPct val="0"/>
              </a:spcBef>
            </a:pPr>
            <a:endParaRPr lang="en-US" sz="2800" b="1" dirty="0">
              <a:solidFill>
                <a:srgbClr val="0070C0"/>
              </a:solidFill>
              <a:latin typeface="+mn-lt"/>
              <a:ea typeface="Roboto" charset="0"/>
              <a:cs typeface="Roboto" charset="0"/>
            </a:endParaRPr>
          </a:p>
        </p:txBody>
      </p:sp>
      <p:pic>
        <p:nvPicPr>
          <p:cNvPr id="6" name="Picture 5">
            <a:extLst>
              <a:ext uri="{FF2B5EF4-FFF2-40B4-BE49-F238E27FC236}">
                <a16:creationId xmlns:a16="http://schemas.microsoft.com/office/drawing/2014/main" id="{FB7D9FD1-915E-A9E5-2DEF-7C242C75684B}"/>
              </a:ext>
            </a:extLst>
          </p:cNvPr>
          <p:cNvPicPr>
            <a:picLocks noChangeAspect="1"/>
          </p:cNvPicPr>
          <p:nvPr/>
        </p:nvPicPr>
        <p:blipFill>
          <a:blip r:embed="rId2"/>
          <a:stretch>
            <a:fillRect/>
          </a:stretch>
        </p:blipFill>
        <p:spPr>
          <a:xfrm>
            <a:off x="621504" y="334538"/>
            <a:ext cx="11310301" cy="5742878"/>
          </a:xfrm>
          <a:prstGeom prst="rect">
            <a:avLst/>
          </a:prstGeom>
        </p:spPr>
      </p:pic>
    </p:spTree>
    <p:extLst>
      <p:ext uri="{BB962C8B-B14F-4D97-AF65-F5344CB8AC3E}">
        <p14:creationId xmlns:p14="http://schemas.microsoft.com/office/powerpoint/2010/main" val="174820850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895" y="1374539"/>
            <a:ext cx="10515600" cy="2245353"/>
          </a:xfrm>
        </p:spPr>
        <p:txBody>
          <a:bodyPr/>
          <a:lstStyle/>
          <a:p>
            <a:pPr>
              <a:lnSpc>
                <a:spcPct val="100000"/>
              </a:lnSpc>
            </a:pPr>
            <a:br>
              <a:rPr lang="en-US" sz="4800" dirty="0"/>
            </a:br>
            <a:endParaRPr lang="en-US" sz="2800" dirty="0">
              <a:solidFill>
                <a:srgbClr val="0070C0"/>
              </a:solidFill>
              <a:latin typeface="+mn-lt"/>
            </a:endParaRPr>
          </a:p>
        </p:txBody>
      </p:sp>
      <p:sp>
        <p:nvSpPr>
          <p:cNvPr id="3" name="Text Placeholder 2"/>
          <p:cNvSpPr>
            <a:spLocks noGrp="1"/>
          </p:cNvSpPr>
          <p:nvPr>
            <p:ph type="body" sz="quarter" idx="10"/>
          </p:nvPr>
        </p:nvSpPr>
        <p:spPr>
          <a:xfrm>
            <a:off x="956073" y="4520555"/>
            <a:ext cx="10713244" cy="626480"/>
          </a:xfrm>
        </p:spPr>
        <p:txBody>
          <a:bodyPr/>
          <a:lstStyle/>
          <a:p>
            <a:pPr>
              <a:lnSpc>
                <a:spcPct val="90000"/>
              </a:lnSpc>
              <a:spcBef>
                <a:spcPct val="0"/>
              </a:spcBef>
            </a:pPr>
            <a:endParaRPr lang="en-US" sz="2800" b="1" dirty="0">
              <a:solidFill>
                <a:srgbClr val="0070C0"/>
              </a:solidFill>
              <a:latin typeface="+mn-lt"/>
              <a:ea typeface="Roboto" charset="0"/>
              <a:cs typeface="Roboto" charset="0"/>
            </a:endParaRPr>
          </a:p>
        </p:txBody>
      </p:sp>
      <p:sp>
        <p:nvSpPr>
          <p:cNvPr id="7" name="TextBox 6">
            <a:extLst>
              <a:ext uri="{FF2B5EF4-FFF2-40B4-BE49-F238E27FC236}">
                <a16:creationId xmlns:a16="http://schemas.microsoft.com/office/drawing/2014/main" id="{2DF2FE77-3D92-4F09-A403-AB7BA1CB0B9E}"/>
              </a:ext>
            </a:extLst>
          </p:cNvPr>
          <p:cNvSpPr txBox="1"/>
          <p:nvPr/>
        </p:nvSpPr>
        <p:spPr>
          <a:xfrm>
            <a:off x="674703" y="284085"/>
            <a:ext cx="10715347" cy="178510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srgbClr val="445469"/>
                </a:solidFill>
                <a:effectLst/>
                <a:uLnTx/>
                <a:uFillTx/>
                <a:latin typeface="Calibri" panose="020F0502020204030204"/>
                <a:ea typeface="+mn-ea"/>
                <a:cs typeface="+mn-cs"/>
              </a:rPr>
              <a:t>Hub Infographics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hlinkClick r:id="rId2"/>
              </a:rPr>
              <a:t>https://www.ephytoexchange.org/landing/hub/index.html</a:t>
            </a:r>
            <a:endPar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44546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45469"/>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7DF6E85A-ADB6-995A-57C2-7A86F871DF17}"/>
              </a:ext>
            </a:extLst>
          </p:cNvPr>
          <p:cNvPicPr>
            <a:picLocks noChangeAspect="1"/>
          </p:cNvPicPr>
          <p:nvPr/>
        </p:nvPicPr>
        <p:blipFill>
          <a:blip r:embed="rId3"/>
          <a:stretch>
            <a:fillRect/>
          </a:stretch>
        </p:blipFill>
        <p:spPr>
          <a:xfrm>
            <a:off x="522683" y="1395739"/>
            <a:ext cx="11442577" cy="4475662"/>
          </a:xfrm>
          <a:prstGeom prst="rect">
            <a:avLst/>
          </a:prstGeom>
        </p:spPr>
      </p:pic>
    </p:spTree>
    <p:extLst>
      <p:ext uri="{BB962C8B-B14F-4D97-AF65-F5344CB8AC3E}">
        <p14:creationId xmlns:p14="http://schemas.microsoft.com/office/powerpoint/2010/main" val="232187733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895" y="1374539"/>
            <a:ext cx="10515600" cy="2245353"/>
          </a:xfrm>
        </p:spPr>
        <p:txBody>
          <a:bodyPr/>
          <a:lstStyle/>
          <a:p>
            <a:pPr>
              <a:lnSpc>
                <a:spcPct val="100000"/>
              </a:lnSpc>
            </a:pPr>
            <a:br>
              <a:rPr lang="en-US" sz="4800" dirty="0"/>
            </a:br>
            <a:endParaRPr lang="en-US" sz="2800" dirty="0">
              <a:solidFill>
                <a:srgbClr val="0070C0"/>
              </a:solidFill>
              <a:latin typeface="+mn-lt"/>
            </a:endParaRPr>
          </a:p>
        </p:txBody>
      </p:sp>
      <p:sp>
        <p:nvSpPr>
          <p:cNvPr id="3" name="Text Placeholder 2"/>
          <p:cNvSpPr>
            <a:spLocks noGrp="1"/>
          </p:cNvSpPr>
          <p:nvPr>
            <p:ph type="body" sz="quarter" idx="10"/>
          </p:nvPr>
        </p:nvSpPr>
        <p:spPr>
          <a:xfrm>
            <a:off x="956073" y="4520555"/>
            <a:ext cx="10713244" cy="626480"/>
          </a:xfrm>
        </p:spPr>
        <p:txBody>
          <a:bodyPr/>
          <a:lstStyle/>
          <a:p>
            <a:pPr>
              <a:lnSpc>
                <a:spcPct val="90000"/>
              </a:lnSpc>
              <a:spcBef>
                <a:spcPct val="0"/>
              </a:spcBef>
            </a:pPr>
            <a:endParaRPr lang="en-US" sz="2800" b="1" dirty="0">
              <a:solidFill>
                <a:srgbClr val="0070C0"/>
              </a:solidFill>
              <a:latin typeface="+mn-lt"/>
              <a:ea typeface="Roboto" charset="0"/>
              <a:cs typeface="Roboto" charset="0"/>
            </a:endParaRPr>
          </a:p>
        </p:txBody>
      </p:sp>
      <p:sp>
        <p:nvSpPr>
          <p:cNvPr id="7" name="TextBox 6">
            <a:extLst>
              <a:ext uri="{FF2B5EF4-FFF2-40B4-BE49-F238E27FC236}">
                <a16:creationId xmlns:a16="http://schemas.microsoft.com/office/drawing/2014/main" id="{2DF2FE77-3D92-4F09-A403-AB7BA1CB0B9E}"/>
              </a:ext>
            </a:extLst>
          </p:cNvPr>
          <p:cNvSpPr txBox="1"/>
          <p:nvPr/>
        </p:nvSpPr>
        <p:spPr>
          <a:xfrm>
            <a:off x="621505" y="319596"/>
            <a:ext cx="10715347" cy="203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err="1">
                <a:ln>
                  <a:noFill/>
                </a:ln>
                <a:solidFill>
                  <a:srgbClr val="445469"/>
                </a:solidFill>
                <a:effectLst/>
                <a:uLnTx/>
                <a:uFillTx/>
                <a:latin typeface="Calibri" panose="020F0502020204030204"/>
                <a:ea typeface="+mn-ea"/>
                <a:cs typeface="+mn-cs"/>
              </a:rPr>
              <a:t>GeNS</a:t>
            </a:r>
            <a:r>
              <a:rPr kumimoji="0" lang="en-US" sz="4800" b="0" i="0" u="none" strike="noStrike" kern="1200" cap="none" spc="0" normalizeH="0" baseline="0" noProof="0" dirty="0">
                <a:ln>
                  <a:noFill/>
                </a:ln>
                <a:solidFill>
                  <a:srgbClr val="445469"/>
                </a:solidFill>
                <a:effectLst/>
                <a:uLnTx/>
                <a:uFillTx/>
                <a:latin typeface="Calibri" panose="020F0502020204030204"/>
                <a:ea typeface="+mn-ea"/>
                <a:cs typeface="+mn-cs"/>
              </a:rPr>
              <a:t> Infographics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hlinkClick r:id="rId2"/>
              </a:rPr>
              <a:t>https://www.ephytoexchange.org/landing/gens/index.html</a:t>
            </a:r>
            <a:r>
              <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rPr>
              <a:t> </a:t>
            </a: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44546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srgbClr val="445469"/>
              </a:solidFill>
              <a:effectLst/>
              <a:uLnTx/>
              <a:uFillTx/>
              <a:latin typeface="Calibri" panose="020F050202020403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45469"/>
              </a:solidFill>
              <a:effectLst/>
              <a:uLnTx/>
              <a:uFillTx/>
              <a:latin typeface="Calibri" panose="020F0502020204030204"/>
              <a:ea typeface="+mn-ea"/>
              <a:cs typeface="+mn-cs"/>
            </a:endParaRPr>
          </a:p>
        </p:txBody>
      </p:sp>
      <p:pic>
        <p:nvPicPr>
          <p:cNvPr id="6" name="Picture 5">
            <a:extLst>
              <a:ext uri="{FF2B5EF4-FFF2-40B4-BE49-F238E27FC236}">
                <a16:creationId xmlns:a16="http://schemas.microsoft.com/office/drawing/2014/main" id="{1EBB90FC-1A80-68B0-B2D7-99890E42F1A8}"/>
              </a:ext>
            </a:extLst>
          </p:cNvPr>
          <p:cNvPicPr>
            <a:picLocks noChangeAspect="1"/>
          </p:cNvPicPr>
          <p:nvPr/>
        </p:nvPicPr>
        <p:blipFill>
          <a:blip r:embed="rId3"/>
          <a:stretch>
            <a:fillRect/>
          </a:stretch>
        </p:blipFill>
        <p:spPr>
          <a:xfrm>
            <a:off x="522684" y="1494264"/>
            <a:ext cx="11464878" cy="4460488"/>
          </a:xfrm>
          <a:prstGeom prst="rect">
            <a:avLst/>
          </a:prstGeom>
        </p:spPr>
      </p:pic>
    </p:spTree>
    <p:extLst>
      <p:ext uri="{BB962C8B-B14F-4D97-AF65-F5344CB8AC3E}">
        <p14:creationId xmlns:p14="http://schemas.microsoft.com/office/powerpoint/2010/main" val="419734129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97150" y="353606"/>
            <a:ext cx="11452194" cy="1013555"/>
          </a:xfrm>
        </p:spPr>
        <p:txBody>
          <a:bodyPr/>
          <a:lstStyle/>
          <a:p>
            <a:pPr>
              <a:lnSpc>
                <a:spcPct val="100000"/>
              </a:lnSpc>
            </a:pPr>
            <a:r>
              <a:rPr lang="en-US" sz="4800" dirty="0"/>
              <a:t>Ongoing Activities</a:t>
            </a:r>
            <a:br>
              <a:rPr lang="en-US" sz="4800" dirty="0"/>
            </a:br>
            <a:endParaRPr lang="en-US" sz="2800" dirty="0">
              <a:solidFill>
                <a:srgbClr val="0070C0"/>
              </a:solidFill>
              <a:latin typeface="+mn-lt"/>
            </a:endParaRPr>
          </a:p>
        </p:txBody>
      </p:sp>
      <p:sp>
        <p:nvSpPr>
          <p:cNvPr id="3" name="Text Placeholder 2"/>
          <p:cNvSpPr>
            <a:spLocks noGrp="1"/>
          </p:cNvSpPr>
          <p:nvPr>
            <p:ph type="body" sz="quarter" idx="10"/>
          </p:nvPr>
        </p:nvSpPr>
        <p:spPr>
          <a:xfrm>
            <a:off x="956073" y="1056443"/>
            <a:ext cx="10713244" cy="4847207"/>
          </a:xfrm>
        </p:spPr>
        <p:txBody>
          <a:bodyPr/>
          <a:lstStyle/>
          <a:p>
            <a:pPr lvl="1"/>
            <a:r>
              <a:rPr lang="en-GB" sz="2000" dirty="0">
                <a:solidFill>
                  <a:schemeClr val="bg1">
                    <a:lumMod val="10000"/>
                  </a:schemeClr>
                </a:solidFill>
              </a:rPr>
              <a:t>CPM Focus Group on Sustainable Funding for </a:t>
            </a:r>
            <a:r>
              <a:rPr lang="en-GB" sz="2000" dirty="0" err="1">
                <a:solidFill>
                  <a:schemeClr val="bg1">
                    <a:lumMod val="10000"/>
                  </a:schemeClr>
                </a:solidFill>
              </a:rPr>
              <a:t>ePhyto</a:t>
            </a:r>
            <a:endParaRPr lang="en-GB" sz="2000" dirty="0">
              <a:solidFill>
                <a:schemeClr val="bg1">
                  <a:lumMod val="10000"/>
                </a:schemeClr>
              </a:solidFill>
            </a:endParaRPr>
          </a:p>
          <a:p>
            <a:pPr marL="800100" lvl="1" indent="-342900"/>
            <a:r>
              <a:rPr lang="en-US" sz="2000" dirty="0">
                <a:solidFill>
                  <a:schemeClr val="bg1">
                    <a:lumMod val="10000"/>
                  </a:schemeClr>
                </a:solidFill>
              </a:rPr>
              <a:t>Translation into other languages (</a:t>
            </a:r>
            <a:r>
              <a:rPr lang="en-US" sz="2000" dirty="0" err="1">
                <a:solidFill>
                  <a:schemeClr val="bg1">
                    <a:lumMod val="10000"/>
                  </a:schemeClr>
                </a:solidFill>
              </a:rPr>
              <a:t>GeNS</a:t>
            </a:r>
            <a:r>
              <a:rPr lang="en-US" sz="2000" dirty="0">
                <a:solidFill>
                  <a:schemeClr val="bg1">
                    <a:lumMod val="10000"/>
                  </a:schemeClr>
                </a:solidFill>
              </a:rPr>
              <a:t>)</a:t>
            </a:r>
          </a:p>
          <a:p>
            <a:pPr marL="1257300" lvl="2" indent="-342900"/>
            <a:r>
              <a:rPr lang="en-GB" sz="1600" dirty="0">
                <a:solidFill>
                  <a:schemeClr val="bg1">
                    <a:lumMod val="10000"/>
                  </a:schemeClr>
                </a:solidFill>
              </a:rPr>
              <a:t>French, Arabic (live)</a:t>
            </a:r>
          </a:p>
          <a:p>
            <a:pPr marL="1257300" lvl="2" indent="-342900"/>
            <a:r>
              <a:rPr lang="en-GB" sz="1600" dirty="0">
                <a:solidFill>
                  <a:schemeClr val="bg1">
                    <a:lumMod val="10000"/>
                  </a:schemeClr>
                </a:solidFill>
              </a:rPr>
              <a:t>Spanish (in progress)</a:t>
            </a:r>
            <a:endParaRPr lang="en-US" sz="1600" dirty="0">
              <a:solidFill>
                <a:schemeClr val="bg1">
                  <a:lumMod val="10000"/>
                </a:schemeClr>
              </a:solidFill>
            </a:endParaRPr>
          </a:p>
          <a:p>
            <a:pPr marL="800100" lvl="1" indent="-342900"/>
            <a:r>
              <a:rPr lang="en-US" sz="2000" dirty="0">
                <a:solidFill>
                  <a:schemeClr val="bg1">
                    <a:lumMod val="10000"/>
                  </a:schemeClr>
                </a:solidFill>
              </a:rPr>
              <a:t>Routine maintenance and enhancements</a:t>
            </a:r>
          </a:p>
          <a:p>
            <a:pPr marL="800100" lvl="1" indent="-342900"/>
            <a:r>
              <a:rPr lang="en-US" sz="2000" dirty="0">
                <a:solidFill>
                  <a:schemeClr val="bg1">
                    <a:lumMod val="10000"/>
                  </a:schemeClr>
                </a:solidFill>
              </a:rPr>
              <a:t>Continued collaboration with non-phytosanitary agencies/organizations (OIE/Codex/Others)</a:t>
            </a:r>
          </a:p>
          <a:p>
            <a:pPr marL="1257300" lvl="2" indent="-342900"/>
            <a:r>
              <a:rPr lang="en-GB" sz="1600" dirty="0">
                <a:solidFill>
                  <a:schemeClr val="bg1">
                    <a:lumMod val="10000"/>
                  </a:schemeClr>
                </a:solidFill>
              </a:rPr>
              <a:t>NPPO workshops with the </a:t>
            </a:r>
            <a:r>
              <a:rPr lang="en-GB" sz="1600" dirty="0" err="1">
                <a:solidFill>
                  <a:schemeClr val="bg1">
                    <a:lumMod val="10000"/>
                  </a:schemeClr>
                </a:solidFill>
              </a:rPr>
              <a:t>ePhyto</a:t>
            </a:r>
            <a:r>
              <a:rPr lang="en-GB" sz="1600" dirty="0">
                <a:solidFill>
                  <a:schemeClr val="bg1">
                    <a:lumMod val="10000"/>
                  </a:schemeClr>
                </a:solidFill>
              </a:rPr>
              <a:t> Industry Advisory Group (IAG)</a:t>
            </a:r>
          </a:p>
          <a:p>
            <a:pPr marL="1257300" lvl="2" indent="-342900"/>
            <a:r>
              <a:rPr lang="en-GB" sz="1600" dirty="0">
                <a:solidFill>
                  <a:schemeClr val="bg1">
                    <a:lumMod val="10000"/>
                  </a:schemeClr>
                </a:solidFill>
              </a:rPr>
              <a:t>Ongoing projects with the Global Alliance for Trade Facilitation</a:t>
            </a:r>
            <a:endParaRPr lang="en-US" sz="2000" dirty="0">
              <a:solidFill>
                <a:schemeClr val="bg1">
                  <a:lumMod val="10000"/>
                </a:schemeClr>
              </a:solidFill>
            </a:endParaRPr>
          </a:p>
          <a:p>
            <a:pPr marL="800100" lvl="1" indent="-342900"/>
            <a:r>
              <a:rPr lang="en-US" sz="2000" dirty="0">
                <a:solidFill>
                  <a:schemeClr val="bg1">
                    <a:lumMod val="10000"/>
                  </a:schemeClr>
                </a:solidFill>
              </a:rPr>
              <a:t>Linkage to other government systems (Single Windows, Customs, ASYCUDA, Industry, etc.)</a:t>
            </a:r>
          </a:p>
          <a:p>
            <a:pPr marL="800100" lvl="1" indent="-342900"/>
            <a:r>
              <a:rPr lang="en-US" sz="2000" dirty="0">
                <a:solidFill>
                  <a:schemeClr val="bg1">
                    <a:lumMod val="10000"/>
                  </a:schemeClr>
                </a:solidFill>
              </a:rPr>
              <a:t>Training for </a:t>
            </a:r>
            <a:r>
              <a:rPr lang="en-US" sz="2000" dirty="0" err="1">
                <a:solidFill>
                  <a:schemeClr val="bg1">
                    <a:lumMod val="10000"/>
                  </a:schemeClr>
                </a:solidFill>
              </a:rPr>
              <a:t>GeNS</a:t>
            </a:r>
            <a:r>
              <a:rPr lang="en-US" sz="2000" dirty="0">
                <a:solidFill>
                  <a:schemeClr val="bg1">
                    <a:lumMod val="10000"/>
                  </a:schemeClr>
                </a:solidFill>
              </a:rPr>
              <a:t> countries</a:t>
            </a:r>
          </a:p>
          <a:p>
            <a:pPr marL="800100" lvl="1" indent="-342900"/>
            <a:r>
              <a:rPr lang="en-US" sz="2000" dirty="0">
                <a:solidFill>
                  <a:schemeClr val="bg1">
                    <a:lumMod val="10000"/>
                  </a:schemeClr>
                </a:solidFill>
              </a:rPr>
              <a:t>Support for countries with own systems</a:t>
            </a:r>
          </a:p>
          <a:p>
            <a:pPr marL="800100" lvl="1" indent="-342900"/>
            <a:r>
              <a:rPr lang="en-US" sz="2000" dirty="0">
                <a:solidFill>
                  <a:schemeClr val="bg1">
                    <a:lumMod val="10000"/>
                  </a:schemeClr>
                </a:solidFill>
              </a:rPr>
              <a:t>Monthly ESG meetings</a:t>
            </a:r>
          </a:p>
        </p:txBody>
      </p:sp>
    </p:spTree>
    <p:extLst>
      <p:ext uri="{BB962C8B-B14F-4D97-AF65-F5344CB8AC3E}">
        <p14:creationId xmlns:p14="http://schemas.microsoft.com/office/powerpoint/2010/main" val="21267628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Diagram 8"/>
          <p:cNvGraphicFramePr/>
          <p:nvPr>
            <p:extLst>
              <p:ext uri="{D42A27DB-BD31-4B8C-83A1-F6EECF244321}">
                <p14:modId xmlns:p14="http://schemas.microsoft.com/office/powerpoint/2010/main" val="2344399405"/>
              </p:ext>
            </p:extLst>
          </p:nvPr>
        </p:nvGraphicFramePr>
        <p:xfrm>
          <a:off x="1752600" y="1428206"/>
          <a:ext cx="8686800" cy="482019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10" name="Title 9"/>
          <p:cNvSpPr>
            <a:spLocks noGrp="1"/>
          </p:cNvSpPr>
          <p:nvPr>
            <p:ph type="title"/>
          </p:nvPr>
        </p:nvSpPr>
        <p:spPr>
          <a:xfrm>
            <a:off x="2048691" y="653376"/>
            <a:ext cx="8229601" cy="552760"/>
          </a:xfrm>
          <a:noFill/>
        </p:spPr>
        <p:txBody>
          <a:bodyPr>
            <a:noAutofit/>
          </a:bodyPr>
          <a:lstStyle/>
          <a:p>
            <a:pPr algn="ctr"/>
            <a:r>
              <a:rPr lang="en-US" sz="3200" b="1" dirty="0">
                <a:latin typeface="+mn-lt"/>
              </a:rPr>
              <a:t>2023 NAPPO Expert Group Members</a:t>
            </a:r>
          </a:p>
        </p:txBody>
      </p:sp>
      <p:pic>
        <p:nvPicPr>
          <p:cNvPr id="5" name="Imagen 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524000" y="25401"/>
            <a:ext cx="2874344" cy="488639"/>
          </a:xfrm>
          <a:prstGeom prst="rect">
            <a:avLst/>
          </a:prstGeom>
        </p:spPr>
      </p:pic>
    </p:spTree>
    <p:extLst>
      <p:ext uri="{BB962C8B-B14F-4D97-AF65-F5344CB8AC3E}">
        <p14:creationId xmlns:p14="http://schemas.microsoft.com/office/powerpoint/2010/main" val="31485396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54895" y="-523782"/>
            <a:ext cx="10515600" cy="2006354"/>
          </a:xfrm>
        </p:spPr>
        <p:txBody>
          <a:bodyPr/>
          <a:lstStyle/>
          <a:p>
            <a:pPr>
              <a:lnSpc>
                <a:spcPct val="100000"/>
              </a:lnSpc>
            </a:pPr>
            <a:br>
              <a:rPr lang="en-US" sz="4800" dirty="0"/>
            </a:br>
            <a:r>
              <a:rPr lang="en-US" sz="4800" dirty="0" err="1"/>
              <a:t>ePhyto</a:t>
            </a:r>
            <a:r>
              <a:rPr lang="en-US" sz="4800" dirty="0"/>
              <a:t> progress NAPPO</a:t>
            </a:r>
            <a:endParaRPr lang="en-US" sz="2800" dirty="0">
              <a:solidFill>
                <a:srgbClr val="0070C0"/>
              </a:solidFill>
              <a:latin typeface="+mn-lt"/>
            </a:endParaRPr>
          </a:p>
        </p:txBody>
      </p:sp>
      <p:sp>
        <p:nvSpPr>
          <p:cNvPr id="3" name="Text Placeholder 2"/>
          <p:cNvSpPr>
            <a:spLocks noGrp="1"/>
          </p:cNvSpPr>
          <p:nvPr>
            <p:ph type="body" sz="quarter" idx="10"/>
          </p:nvPr>
        </p:nvSpPr>
        <p:spPr>
          <a:xfrm>
            <a:off x="956073" y="1349406"/>
            <a:ext cx="10713244" cy="4545367"/>
          </a:xfrm>
        </p:spPr>
        <p:txBody>
          <a:bodyPr/>
          <a:lstStyle/>
          <a:p>
            <a:pPr marL="457200" indent="-457200" algn="l">
              <a:lnSpc>
                <a:spcPct val="90000"/>
              </a:lnSpc>
              <a:spcBef>
                <a:spcPct val="0"/>
              </a:spcBef>
              <a:buFont typeface="Arial" panose="020B0604020202020204" pitchFamily="34" charset="0"/>
              <a:buChar char="•"/>
            </a:pPr>
            <a:r>
              <a:rPr lang="en-US" sz="2800" b="1" dirty="0">
                <a:solidFill>
                  <a:srgbClr val="0070C0"/>
                </a:solidFill>
                <a:latin typeface="+mn-lt"/>
                <a:ea typeface="Roboto" charset="0"/>
                <a:cs typeface="Roboto" charset="0"/>
              </a:rPr>
              <a:t>Expert Group meetings</a:t>
            </a:r>
          </a:p>
          <a:p>
            <a:pPr marL="457200" indent="-457200" algn="l">
              <a:lnSpc>
                <a:spcPct val="90000"/>
              </a:lnSpc>
              <a:spcBef>
                <a:spcPct val="0"/>
              </a:spcBef>
              <a:buFont typeface="Arial" panose="020B0604020202020204" pitchFamily="34" charset="0"/>
              <a:buChar char="•"/>
            </a:pPr>
            <a:r>
              <a:rPr lang="en-US" sz="2800" b="1" dirty="0">
                <a:solidFill>
                  <a:srgbClr val="0070C0"/>
                </a:solidFill>
                <a:latin typeface="+mn-lt"/>
                <a:ea typeface="Roboto" charset="0"/>
                <a:cs typeface="Roboto" charset="0"/>
              </a:rPr>
              <a:t>Collaborate and troubleshoot between the NPPOs</a:t>
            </a:r>
          </a:p>
          <a:p>
            <a:pPr marL="457200" indent="-457200" algn="l">
              <a:lnSpc>
                <a:spcPct val="90000"/>
              </a:lnSpc>
              <a:spcBef>
                <a:spcPct val="0"/>
              </a:spcBef>
              <a:buFont typeface="Arial" panose="020B0604020202020204" pitchFamily="34" charset="0"/>
              <a:buChar char="•"/>
            </a:pPr>
            <a:r>
              <a:rPr lang="en-US" sz="2800" b="1" dirty="0">
                <a:solidFill>
                  <a:srgbClr val="0070C0"/>
                </a:solidFill>
                <a:latin typeface="+mn-lt"/>
                <a:ea typeface="Roboto" charset="0"/>
                <a:cs typeface="Roboto" charset="0"/>
              </a:rPr>
              <a:t>Share information on unique scenarios (territories, re-export, </a:t>
            </a:r>
            <a:r>
              <a:rPr lang="en-US" sz="2800" b="1" dirty="0" err="1">
                <a:solidFill>
                  <a:srgbClr val="0070C0"/>
                </a:solidFill>
                <a:latin typeface="+mn-lt"/>
                <a:ea typeface="Roboto" charset="0"/>
                <a:cs typeface="Roboto" charset="0"/>
              </a:rPr>
              <a:t>etc</a:t>
            </a:r>
            <a:r>
              <a:rPr lang="en-US" sz="2800" b="1" dirty="0">
                <a:solidFill>
                  <a:srgbClr val="0070C0"/>
                </a:solidFill>
                <a:latin typeface="+mn-lt"/>
                <a:ea typeface="Roboto" charset="0"/>
                <a:cs typeface="Roboto" charset="0"/>
              </a:rPr>
              <a:t>) </a:t>
            </a:r>
          </a:p>
          <a:p>
            <a:pPr marL="457200" indent="-457200" algn="l">
              <a:lnSpc>
                <a:spcPct val="90000"/>
              </a:lnSpc>
              <a:spcBef>
                <a:spcPct val="0"/>
              </a:spcBef>
              <a:buFont typeface="Arial" panose="020B0604020202020204" pitchFamily="34" charset="0"/>
              <a:buChar char="•"/>
            </a:pPr>
            <a:r>
              <a:rPr lang="en-US" sz="2800" b="1" dirty="0">
                <a:solidFill>
                  <a:srgbClr val="0070C0"/>
                </a:solidFill>
                <a:latin typeface="+mn-lt"/>
                <a:ea typeface="Roboto" charset="0"/>
                <a:cs typeface="Roboto" charset="0"/>
              </a:rPr>
              <a:t>Participate in regional meetings and industry workshops</a:t>
            </a:r>
          </a:p>
          <a:p>
            <a:pPr marL="457200" indent="-457200" algn="l">
              <a:lnSpc>
                <a:spcPct val="90000"/>
              </a:lnSpc>
              <a:spcBef>
                <a:spcPct val="0"/>
              </a:spcBef>
              <a:buFont typeface="Arial" panose="020B0604020202020204" pitchFamily="34" charset="0"/>
              <a:buChar char="•"/>
            </a:pPr>
            <a:endParaRPr lang="en-US" sz="2800" b="1" dirty="0">
              <a:solidFill>
                <a:srgbClr val="0070C0"/>
              </a:solidFill>
              <a:latin typeface="+mn-lt"/>
              <a:ea typeface="Roboto" charset="0"/>
              <a:cs typeface="Roboto" charset="0"/>
            </a:endParaRPr>
          </a:p>
          <a:p>
            <a:pPr>
              <a:lnSpc>
                <a:spcPct val="90000"/>
              </a:lnSpc>
              <a:spcBef>
                <a:spcPct val="0"/>
              </a:spcBef>
            </a:pPr>
            <a:endParaRPr lang="en-US" sz="2800" b="1" dirty="0">
              <a:solidFill>
                <a:srgbClr val="0070C0"/>
              </a:solidFill>
              <a:latin typeface="+mn-lt"/>
              <a:ea typeface="Roboto" charset="0"/>
              <a:cs typeface="Roboto" charset="0"/>
            </a:endParaRPr>
          </a:p>
        </p:txBody>
      </p:sp>
    </p:spTree>
    <p:extLst>
      <p:ext uri="{BB962C8B-B14F-4D97-AF65-F5344CB8AC3E}">
        <p14:creationId xmlns:p14="http://schemas.microsoft.com/office/powerpoint/2010/main" val="27071548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468071" y="330386"/>
            <a:ext cx="8691520" cy="1325563"/>
          </a:xfrm>
        </p:spPr>
        <p:txBody>
          <a:bodyPr/>
          <a:lstStyle/>
          <a:p>
            <a:r>
              <a:rPr lang="en-CA" dirty="0"/>
              <a:t>Electronic Phytosanitary Certification </a:t>
            </a:r>
          </a:p>
        </p:txBody>
      </p:sp>
      <p:sp>
        <p:nvSpPr>
          <p:cNvPr id="5" name="Content Placeholder 2"/>
          <p:cNvSpPr>
            <a:spLocks noGrp="1"/>
          </p:cNvSpPr>
          <p:nvPr>
            <p:ph idx="1"/>
          </p:nvPr>
        </p:nvSpPr>
        <p:spPr>
          <a:xfrm>
            <a:off x="6595100" y="1440383"/>
            <a:ext cx="4463283" cy="446975"/>
          </a:xfrm>
        </p:spPr>
        <p:txBody>
          <a:bodyPr>
            <a:normAutofit/>
          </a:bodyPr>
          <a:lstStyle/>
          <a:p>
            <a:pPr algn="l"/>
            <a:r>
              <a:rPr lang="en-CA" sz="1800" dirty="0">
                <a:solidFill>
                  <a:schemeClr val="tx1">
                    <a:lumMod val="75000"/>
                    <a:lumOff val="25000"/>
                  </a:schemeClr>
                </a:solidFill>
              </a:rPr>
              <a:t>Canada’s update on e-Phyto 2023</a:t>
            </a:r>
          </a:p>
          <a:p>
            <a:pPr algn="l"/>
            <a:endParaRPr lang="en-CA" sz="1800" dirty="0">
              <a:solidFill>
                <a:schemeClr val="tx1">
                  <a:lumMod val="75000"/>
                  <a:lumOff val="25000"/>
                </a:schemeClr>
              </a:solidFill>
            </a:endParaRPr>
          </a:p>
        </p:txBody>
      </p:sp>
    </p:spTree>
    <p:extLst>
      <p:ext uri="{BB962C8B-B14F-4D97-AF65-F5344CB8AC3E}">
        <p14:creationId xmlns:p14="http://schemas.microsoft.com/office/powerpoint/2010/main" val="102628760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609601" y="176343"/>
            <a:ext cx="3484930" cy="1538677"/>
          </a:xfrm>
          <a:prstGeom prst="rect">
            <a:avLst/>
          </a:prstGeom>
          <a:effectLst>
            <a:softEdge rad="88900"/>
          </a:effectLst>
        </p:spPr>
      </p:pic>
      <p:pic>
        <p:nvPicPr>
          <p:cNvPr id="3" name="Picture 2"/>
          <p:cNvPicPr>
            <a:picLocks noChangeAspect="1"/>
          </p:cNvPicPr>
          <p:nvPr/>
        </p:nvPicPr>
        <p:blipFill>
          <a:blip r:embed="rId3"/>
          <a:stretch>
            <a:fillRect/>
          </a:stretch>
        </p:blipFill>
        <p:spPr>
          <a:xfrm>
            <a:off x="9576427" y="234881"/>
            <a:ext cx="1684658" cy="1421599"/>
          </a:xfrm>
          <a:prstGeom prst="rect">
            <a:avLst/>
          </a:prstGeom>
          <a:effectLst>
            <a:glow rad="228600">
              <a:schemeClr val="accent1">
                <a:lumMod val="20000"/>
                <a:lumOff val="80000"/>
                <a:alpha val="40000"/>
              </a:schemeClr>
            </a:glow>
            <a:reflection endPos="0" dir="5400000" sy="-100000" algn="bl" rotWithShape="0"/>
            <a:softEdge rad="0"/>
          </a:effectLst>
        </p:spPr>
      </p:pic>
      <p:sp>
        <p:nvSpPr>
          <p:cNvPr id="5" name="Content Placeholder 4"/>
          <p:cNvSpPr>
            <a:spLocks noGrp="1"/>
          </p:cNvSpPr>
          <p:nvPr>
            <p:ph idx="1"/>
          </p:nvPr>
        </p:nvSpPr>
        <p:spPr>
          <a:xfrm>
            <a:off x="609600" y="1697520"/>
            <a:ext cx="10972800" cy="4525963"/>
          </a:xfrm>
        </p:spPr>
        <p:txBody>
          <a:bodyPr/>
          <a:lstStyle/>
          <a:p>
            <a:pPr lvl="0"/>
            <a:r>
              <a:rPr lang="en-US" dirty="0"/>
              <a:t>The CFIA plans to start sending e-</a:t>
            </a:r>
            <a:r>
              <a:rPr lang="en-US" dirty="0" err="1"/>
              <a:t>Phytos</a:t>
            </a:r>
            <a:r>
              <a:rPr lang="en-US" dirty="0"/>
              <a:t> to the United States in early 2024</a:t>
            </a:r>
          </a:p>
          <a:p>
            <a:r>
              <a:rPr lang="en-US" dirty="0"/>
              <a:t>To begin, a limited number of Canadian exporters will be invited </a:t>
            </a:r>
            <a:r>
              <a:rPr lang="en-CA" dirty="0"/>
              <a:t>to use My CFIA to request e-</a:t>
            </a:r>
            <a:r>
              <a:rPr lang="en-CA" dirty="0" err="1"/>
              <a:t>Phytos</a:t>
            </a:r>
            <a:r>
              <a:rPr lang="en-CA" dirty="0"/>
              <a:t> for the United States </a:t>
            </a:r>
          </a:p>
          <a:p>
            <a:r>
              <a:rPr lang="en-US" dirty="0"/>
              <a:t>Over time, additional Canadian exporters will be able to request e-</a:t>
            </a:r>
            <a:r>
              <a:rPr lang="en-US" dirty="0" err="1"/>
              <a:t>Phytos</a:t>
            </a:r>
            <a:r>
              <a:rPr lang="en-US" dirty="0"/>
              <a:t> for the United States through My CFIA </a:t>
            </a:r>
            <a:endParaRPr lang="en-CA" dirty="0"/>
          </a:p>
        </p:txBody>
      </p:sp>
      <p:pic>
        <p:nvPicPr>
          <p:cNvPr id="6" name="Picture 5"/>
          <p:cNvPicPr>
            <a:picLocks noChangeAspect="1"/>
          </p:cNvPicPr>
          <p:nvPr/>
        </p:nvPicPr>
        <p:blipFill>
          <a:blip r:embed="rId4"/>
          <a:stretch>
            <a:fillRect/>
          </a:stretch>
        </p:blipFill>
        <p:spPr>
          <a:xfrm>
            <a:off x="4234167" y="176343"/>
            <a:ext cx="5036429" cy="1538678"/>
          </a:xfrm>
          <a:prstGeom prst="rect">
            <a:avLst/>
          </a:prstGeom>
          <a:effectLst>
            <a:softEdge rad="88900"/>
          </a:effectLst>
        </p:spPr>
      </p:pic>
    </p:spTree>
    <p:extLst>
      <p:ext uri="{BB962C8B-B14F-4D97-AF65-F5344CB8AC3E}">
        <p14:creationId xmlns:p14="http://schemas.microsoft.com/office/powerpoint/2010/main" val="3609842420"/>
      </p:ext>
    </p:extLst>
  </p:cSld>
  <p:clrMapOvr>
    <a:masterClrMapping/>
  </p:clrMapOvr>
</p:sld>
</file>

<file path=ppt/theme/theme1.xml><?xml version="1.0" encoding="utf-8"?>
<a:theme xmlns:a="http://schemas.openxmlformats.org/drawingml/2006/main" name="1_Office Theme">
  <a:themeElements>
    <a:clrScheme name="Personalizados 2">
      <a:dk1>
        <a:srgbClr val="445469"/>
      </a:dk1>
      <a:lt1>
        <a:srgbClr val="F6F8F8"/>
      </a:lt1>
      <a:dk2>
        <a:srgbClr val="445469"/>
      </a:dk2>
      <a:lt2>
        <a:srgbClr val="FFFFFF"/>
      </a:lt2>
      <a:accent1>
        <a:srgbClr val="1F7638"/>
      </a:accent1>
      <a:accent2>
        <a:srgbClr val="1F762B"/>
      </a:accent2>
      <a:accent3>
        <a:srgbClr val="0F631E"/>
      </a:accent3>
      <a:accent4>
        <a:srgbClr val="048CC5"/>
      </a:accent4>
      <a:accent5>
        <a:srgbClr val="027FBC"/>
      </a:accent5>
      <a:accent6>
        <a:srgbClr val="00759E"/>
      </a:accent6>
      <a:hlink>
        <a:srgbClr val="5B9BD5"/>
      </a:hlink>
      <a:folHlink>
        <a:srgbClr val="70AD47"/>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solidFill>
            <a:schemeClr val="accent1"/>
          </a:solidFill>
        </a:ln>
        <a:effectLst>
          <a:outerShdw dir="5400000" sx="95000" sy="95000" algn="ctr" rotWithShape="0">
            <a:prstClr val="black">
              <a:alpha val="5000"/>
            </a:prstClr>
          </a:outerShdw>
        </a:effectLst>
      </a:spPr>
      <a:bodyPr anchor="ctr"/>
      <a:lstStyle>
        <a:defPPr algn="ctr" eaLnBrk="1" latinLnBrk="1" hangingPunct="1">
          <a:defRPr sz="3200">
            <a:ea typeface="굴림" charset="-127"/>
          </a:defRPr>
        </a:defPPr>
      </a:lstStyle>
      <a:style>
        <a:lnRef idx="1">
          <a:schemeClr val="accent1"/>
        </a:lnRef>
        <a:fillRef idx="0">
          <a:schemeClr val="accent1"/>
        </a:fillRef>
        <a:effectRef idx="0">
          <a:schemeClr val="accent1"/>
        </a:effectRef>
        <a:fontRef idx="minor">
          <a:schemeClr val="tx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Theme1">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Theme1" id="{0CC0AF4B-71DC-4375-A214-0F3488605615}" vid="{E9B3417C-A5EA-42E9-938D-F950D02A1B8D}"/>
    </a:ext>
  </a:extLst>
</a:theme>
</file>

<file path=ppt/theme/theme4.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Personalizado 1">
      <a:majorFont>
        <a:latin typeface="Montserrat"/>
        <a:ea typeface=""/>
        <a:cs typeface=""/>
      </a:majorFont>
      <a:minorFont>
        <a:latin typeface="Montserra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80DFBDAA08241146B46D0B1640CC890F" ma:contentTypeVersion="17" ma:contentTypeDescription="Create a new document." ma:contentTypeScope="" ma:versionID="2cf014eec87e321491f6db0268c355a0">
  <xsd:schema xmlns:xsd="http://www.w3.org/2001/XMLSchema" xmlns:xs="http://www.w3.org/2001/XMLSchema" xmlns:p="http://schemas.microsoft.com/office/2006/metadata/properties" xmlns:ns2="51d07005-8444-42b2-a841-576e386ff06a" xmlns:ns3="826fa057-fb92-41d3-a05d-69389c14cff1" targetNamespace="http://schemas.microsoft.com/office/2006/metadata/properties" ma:root="true" ma:fieldsID="9f62aef419bee5a4ccecbcaa16c224e0" ns2:_="" ns3:_="">
    <xsd:import namespace="51d07005-8444-42b2-a841-576e386ff06a"/>
    <xsd:import namespace="826fa057-fb92-41d3-a05d-69389c14cff1"/>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LengthInSeconds" minOccurs="0"/>
                <xsd:element ref="ns2:MediaServiceLocation" minOccurs="0"/>
                <xsd:element ref="ns2:lcf76f155ced4ddcb4097134ff3c332f" minOccurs="0"/>
                <xsd:element ref="ns3:TaxCatchAll" minOccurs="0"/>
                <xsd:element ref="ns3:SharedWithUsers" minOccurs="0"/>
                <xsd:element ref="ns3:SharedWithDetail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51d07005-8444-42b2-a841-576e386ff06a"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2" nillable="true" ma:displayName="Tags" ma:internalName="MediaServiceAutoTags" ma:readOnly="true">
      <xsd:simpleType>
        <xsd:restriction base="dms:Text"/>
      </xsd:simpleType>
    </xsd:element>
    <xsd:element name="MediaServiceOCR" ma:index="13" nillable="true" ma:displayName="Extracted Text" ma:internalName="MediaServiceOCR" ma:readOnly="true">
      <xsd:simpleType>
        <xsd:restriction base="dms:Note">
          <xsd:maxLength value="255"/>
        </xsd:restriction>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DateTaken" ma:index="16" nillable="true" ma:displayName="MediaServiceDateTaken" ma:hidden="true" ma:internalName="MediaServiceDateTaken"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Location" ma:index="18" nillable="true" ma:displayName="Location" ma:internalName="MediaServiceLocation" ma:readOnly="true">
      <xsd:simpleType>
        <xsd:restriction base="dms:Text"/>
      </xsd:simpleType>
    </xsd:element>
    <xsd:element name="lcf76f155ced4ddcb4097134ff3c332f" ma:index="20" nillable="true" ma:taxonomy="true" ma:internalName="lcf76f155ced4ddcb4097134ff3c332f" ma:taxonomyFieldName="MediaServiceImageTags" ma:displayName="Image Tags" ma:readOnly="false" ma:fieldId="{5cf76f15-5ced-4ddc-b409-7134ff3c332f}" ma:taxonomyMulti="true" ma:sspId="d39854ef-6beb-4fd7-bc9b-c96434c7cf17"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4" nillable="true" ma:displayName="MediaServiceObjectDetectorVersions"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26fa057-fb92-41d3-a05d-69389c14cff1" elementFormDefault="qualified">
    <xsd:import namespace="http://schemas.microsoft.com/office/2006/documentManagement/types"/>
    <xsd:import namespace="http://schemas.microsoft.com/office/infopath/2007/PartnerControls"/>
    <xsd:element name="TaxCatchAll" ma:index="21" nillable="true" ma:displayName="Taxonomy Catch All Column" ma:hidden="true" ma:list="{f99ac99f-5bc7-4e9e-b205-96276ba9976a}" ma:internalName="TaxCatchAll" ma:showField="CatchAllData" ma:web="826fa057-fb92-41d3-a05d-69389c14cff1">
      <xsd:complexType>
        <xsd:complexContent>
          <xsd:extension base="dms:MultiChoiceLookup">
            <xsd:sequence>
              <xsd:element name="Value" type="dms:Lookup" maxOccurs="unbounded" minOccurs="0" nillable="true"/>
            </xsd:sequence>
          </xsd:extension>
        </xsd:complexContent>
      </xsd:complexType>
    </xsd:element>
    <xsd:element name="SharedWithUsers" ma:index="2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3"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51d07005-8444-42b2-a841-576e386ff06a">
      <Terms xmlns="http://schemas.microsoft.com/office/infopath/2007/PartnerControls"/>
    </lcf76f155ced4ddcb4097134ff3c332f>
    <TaxCatchAll xmlns="826fa057-fb92-41d3-a05d-69389c14cff1" xsi:nil="true"/>
  </documentManagement>
</p:properties>
</file>

<file path=customXml/itemProps1.xml><?xml version="1.0" encoding="utf-8"?>
<ds:datastoreItem xmlns:ds="http://schemas.openxmlformats.org/officeDocument/2006/customXml" ds:itemID="{17057897-38EF-4597-88A8-3029D9601E78}"/>
</file>

<file path=customXml/itemProps2.xml><?xml version="1.0" encoding="utf-8"?>
<ds:datastoreItem xmlns:ds="http://schemas.openxmlformats.org/officeDocument/2006/customXml" ds:itemID="{892FEC2F-33C6-41CE-9C08-21F9954F6B8A}"/>
</file>

<file path=customXml/itemProps3.xml><?xml version="1.0" encoding="utf-8"?>
<ds:datastoreItem xmlns:ds="http://schemas.openxmlformats.org/officeDocument/2006/customXml" ds:itemID="{7A184C49-D78B-4C23-AA39-599B0603CA3F}"/>
</file>

<file path=docProps/app.xml><?xml version="1.0" encoding="utf-8"?>
<Properties xmlns="http://schemas.openxmlformats.org/officeDocument/2006/extended-properties" xmlns:vt="http://schemas.openxmlformats.org/officeDocument/2006/docPropsVTypes">
  <TotalTime>6909</TotalTime>
  <Words>579</Words>
  <Application>Microsoft Office PowerPoint</Application>
  <PresentationFormat>Widescreen</PresentationFormat>
  <Paragraphs>104</Paragraphs>
  <Slides>16</Slides>
  <Notes>2</Notes>
  <HiddenSlides>0</HiddenSlides>
  <MMClips>0</MMClips>
  <ScaleCrop>false</ScaleCrop>
  <HeadingPairs>
    <vt:vector size="6" baseType="variant">
      <vt:variant>
        <vt:lpstr>Fonts Used</vt:lpstr>
      </vt:variant>
      <vt:variant>
        <vt:i4>12</vt:i4>
      </vt:variant>
      <vt:variant>
        <vt:lpstr>Theme</vt:lpstr>
      </vt:variant>
      <vt:variant>
        <vt:i4>5</vt:i4>
      </vt:variant>
      <vt:variant>
        <vt:lpstr>Slide Titles</vt:lpstr>
      </vt:variant>
      <vt:variant>
        <vt:i4>16</vt:i4>
      </vt:variant>
    </vt:vector>
  </HeadingPairs>
  <TitlesOfParts>
    <vt:vector size="33" baseType="lpstr">
      <vt:lpstr>Arial</vt:lpstr>
      <vt:lpstr>Bahnschrift</vt:lpstr>
      <vt:lpstr>Calibri</vt:lpstr>
      <vt:lpstr>Calibri Light</vt:lpstr>
      <vt:lpstr>Courier New</vt:lpstr>
      <vt:lpstr>Crimson Text Roman</vt:lpstr>
      <vt:lpstr>Montserrat</vt:lpstr>
      <vt:lpstr>Montserrat Extra</vt:lpstr>
      <vt:lpstr>Roboto</vt:lpstr>
      <vt:lpstr>Roboto Light</vt:lpstr>
      <vt:lpstr>Roboto Regular</vt:lpstr>
      <vt:lpstr>Wingdings</vt:lpstr>
      <vt:lpstr>1_Office Theme</vt:lpstr>
      <vt:lpstr>Office Theme</vt:lpstr>
      <vt:lpstr>Theme1</vt:lpstr>
      <vt:lpstr>Tema de Office</vt:lpstr>
      <vt:lpstr>2_Office Theme</vt:lpstr>
      <vt:lpstr>   ePhyto progress </vt:lpstr>
      <vt:lpstr> </vt:lpstr>
      <vt:lpstr> </vt:lpstr>
      <vt:lpstr> </vt:lpstr>
      <vt:lpstr>Ongoing Activities </vt:lpstr>
      <vt:lpstr>2023 NAPPO Expert Group Members</vt:lpstr>
      <vt:lpstr> ePhyto progress NAPPO</vt:lpstr>
      <vt:lpstr>Electronic Phytosanitary Certification </vt:lpstr>
      <vt:lpstr>PowerPoint Presentation</vt:lpstr>
      <vt:lpstr>Electronic Phytsanitary Certification</vt:lpstr>
      <vt:lpstr>PowerPoint Presentation</vt:lpstr>
      <vt:lpstr>PowerPoint Presentation</vt:lpstr>
      <vt:lpstr>ePhyto México</vt:lpstr>
      <vt:lpstr>U.S. Update 2023</vt:lpstr>
      <vt:lpstr>U.S. Update 2023</vt:lpstr>
      <vt:lpstr>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Jessica Maleny Garcia Rios</dc:creator>
  <cp:lastModifiedBy>Dellis, Christian - MRP-APHIS</cp:lastModifiedBy>
  <cp:revision>147</cp:revision>
  <cp:lastPrinted>2020-02-12T14:40:38Z</cp:lastPrinted>
  <dcterms:created xsi:type="dcterms:W3CDTF">2019-07-16T17:03:24Z</dcterms:created>
  <dcterms:modified xsi:type="dcterms:W3CDTF">2023-11-03T18:10:40Z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0x01010080DFBDAA08241146B46D0B1640CC890F</vt:lpwstr>
  </property>
</Properties>
</file>